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8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65" autoAdjust="0"/>
    <p:restoredTop sz="94660"/>
  </p:normalViewPr>
  <p:slideViewPr>
    <p:cSldViewPr>
      <p:cViewPr varScale="1">
        <p:scale>
          <a:sx n="81" d="100"/>
          <a:sy n="81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C28-4846-4B91-AE43-F0AC6286B998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CD47-233D-46D8-B012-03341B044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C28-4846-4B91-AE43-F0AC6286B998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CD47-233D-46D8-B012-03341B044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C28-4846-4B91-AE43-F0AC6286B998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CD47-233D-46D8-B012-03341B044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AF5232-B409-4DC9-980C-FBF982E678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C28-4846-4B91-AE43-F0AC6286B998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CD47-233D-46D8-B012-03341B044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C28-4846-4B91-AE43-F0AC6286B998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CD47-233D-46D8-B012-03341B044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C28-4846-4B91-AE43-F0AC6286B998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CD47-233D-46D8-B012-03341B044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C28-4846-4B91-AE43-F0AC6286B998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CD47-233D-46D8-B012-03341B044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C28-4846-4B91-AE43-F0AC6286B998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CD47-233D-46D8-B012-03341B044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C28-4846-4B91-AE43-F0AC6286B998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CD47-233D-46D8-B012-03341B044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C28-4846-4B91-AE43-F0AC6286B998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CD47-233D-46D8-B012-03341B044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C28-4846-4B91-AE43-F0AC6286B998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CD47-233D-46D8-B012-03341B044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8BC28-4846-4B91-AE43-F0AC6286B998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8CD47-233D-46D8-B012-03341B044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2" Type="http://schemas.openxmlformats.org/officeDocument/2006/relationships/audio" Target="file:///G:\MauHoa(HongDang).mp3" TargetMode="Externa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5.bin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Mamnon%20ThitranPhung\Desktop\GV%20gioi\Em-Yeu-Cay-Xanh.mp3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audio" Target="../media/audio1.wav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6" Type="http://schemas.openxmlformats.org/officeDocument/2006/relationships/image" Target="../media/image14.gif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gif"/><Relationship Id="rId4" Type="http://schemas.openxmlformats.org/officeDocument/2006/relationships/image" Target="../media/image12.jpe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16.wmf"/><Relationship Id="rId3" Type="http://schemas.openxmlformats.org/officeDocument/2006/relationships/slide" Target="slide2.xml"/><Relationship Id="rId7" Type="http://schemas.openxmlformats.org/officeDocument/2006/relationships/image" Target="../media/image22.gif"/><Relationship Id="rId12" Type="http://schemas.openxmlformats.org/officeDocument/2006/relationships/image" Target="../media/image1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11" Type="http://schemas.openxmlformats.org/officeDocument/2006/relationships/image" Target="../media/image14.gif"/><Relationship Id="rId5" Type="http://schemas.openxmlformats.org/officeDocument/2006/relationships/image" Target="../media/image20.gif"/><Relationship Id="rId10" Type="http://schemas.openxmlformats.org/officeDocument/2006/relationships/image" Target="../media/image2.gif"/><Relationship Id="rId4" Type="http://schemas.openxmlformats.org/officeDocument/2006/relationships/image" Target="../media/image19.gif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jpe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0" y="-152400"/>
            <a:ext cx="9144000" cy="70104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6814" name="Picture 14" descr="Pencil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055070">
            <a:off x="4210050" y="5162550"/>
            <a:ext cx="952500" cy="1905000"/>
          </a:xfrm>
          <a:prstGeom prst="rect">
            <a:avLst/>
          </a:prstGeom>
          <a:noFill/>
        </p:spPr>
      </p:pic>
      <p:pic>
        <p:nvPicPr>
          <p:cNvPr id="76815" name="Picture 15" descr="Pencil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7772">
            <a:off x="2514600" y="4953000"/>
            <a:ext cx="952500" cy="1905000"/>
          </a:xfrm>
          <a:prstGeom prst="rect">
            <a:avLst/>
          </a:prstGeom>
          <a:noFill/>
        </p:spPr>
      </p:pic>
      <p:pic>
        <p:nvPicPr>
          <p:cNvPr id="76816" name="Picture 16" descr="Pencil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751434">
            <a:off x="7715250" y="5086350"/>
            <a:ext cx="952500" cy="1905000"/>
          </a:xfrm>
          <a:prstGeom prst="rect">
            <a:avLst/>
          </a:prstGeom>
          <a:noFill/>
        </p:spPr>
      </p:pic>
      <p:pic>
        <p:nvPicPr>
          <p:cNvPr id="76817" name="Picture 17" descr="Pencil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83040">
            <a:off x="5943600" y="5181600"/>
            <a:ext cx="952500" cy="1905000"/>
          </a:xfrm>
          <a:prstGeom prst="rect">
            <a:avLst/>
          </a:prstGeom>
          <a:noFill/>
        </p:spPr>
      </p:pic>
      <p:sp>
        <p:nvSpPr>
          <p:cNvPr id="76826" name="Text Box 26"/>
          <p:cNvSpPr txBox="1">
            <a:spLocks noChangeArrowheads="1"/>
          </p:cNvSpPr>
          <p:nvPr/>
        </p:nvSpPr>
        <p:spPr bwMode="auto">
          <a:xfrm>
            <a:off x="2514600" y="152400"/>
            <a:ext cx="4430059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TRƯỜNG MẦM NON </a:t>
            </a:r>
            <a:r>
              <a:rPr lang="en-US" sz="2400" b="1" dirty="0" smtClean="0">
                <a:solidFill>
                  <a:srgbClr val="FF0000"/>
                </a:solidFill>
              </a:rPr>
              <a:t>GIANG BIÊN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6827" name="WordArt 27"/>
          <p:cNvSpPr>
            <a:spLocks noChangeArrowheads="1" noChangeShapeType="1" noTextEdit="1"/>
          </p:cNvSpPr>
          <p:nvPr/>
        </p:nvSpPr>
        <p:spPr bwMode="auto">
          <a:xfrm>
            <a:off x="1905000" y="1143000"/>
            <a:ext cx="57150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2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Giáo án phát triển ngôn ngữ</a:t>
            </a:r>
          </a:p>
          <a:p>
            <a:r>
              <a:rPr lang="vi-VN" sz="32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Làm quen chữ cái </a:t>
            </a:r>
            <a:r>
              <a:rPr lang="en-US" sz="32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n- m- l</a:t>
            </a:r>
            <a:endParaRPr lang="vi-VN" sz="32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vi-VN" sz="32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Chủ đề </a:t>
            </a:r>
            <a:r>
              <a:rPr lang="vi-VN" sz="32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: </a:t>
            </a:r>
            <a:r>
              <a:rPr lang="vi-VN" sz="32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Thực vật</a:t>
            </a:r>
          </a:p>
          <a:p>
            <a:r>
              <a:rPr lang="vi-VN" sz="32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Chủ </a:t>
            </a:r>
            <a:r>
              <a:rPr lang="vi-VN" sz="32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đề</a:t>
            </a:r>
            <a:r>
              <a:rPr lang="en-US" sz="32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nhánh</a:t>
            </a:r>
            <a:r>
              <a:rPr lang="vi-VN" sz="32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: </a:t>
            </a:r>
            <a:r>
              <a:rPr lang="vi-VN" sz="32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Các loại quả</a:t>
            </a:r>
          </a:p>
          <a:p>
            <a:r>
              <a:rPr lang="vi-VN" sz="32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Đối tượng: 5- 6  </a:t>
            </a:r>
          </a:p>
          <a:p>
            <a:r>
              <a:rPr lang="vi-VN" sz="32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Thời gian: 25-30 phút</a:t>
            </a:r>
          </a:p>
          <a:p>
            <a:r>
              <a:rPr lang="vi-VN" sz="32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Người soạn: </a:t>
            </a:r>
            <a:r>
              <a:rPr lang="en-US" sz="32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Trần</a:t>
            </a:r>
            <a:r>
              <a:rPr lang="en-US" sz="32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Thị</a:t>
            </a:r>
            <a:r>
              <a:rPr lang="en-US" sz="32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Trà</a:t>
            </a:r>
            <a:r>
              <a:rPr lang="en-US" sz="32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My</a:t>
            </a:r>
            <a:endParaRPr lang="en-US" sz="32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6828" name="Picture 134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496775">
            <a:off x="177800" y="5467350"/>
            <a:ext cx="151765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33" name="Picture 33" descr="Flower-03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-152400"/>
            <a:ext cx="971550" cy="971550"/>
          </a:xfrm>
          <a:prstGeom prst="rect">
            <a:avLst/>
          </a:prstGeom>
          <a:noFill/>
        </p:spPr>
      </p:pic>
      <p:pic>
        <p:nvPicPr>
          <p:cNvPr id="76834" name="Picture 34" descr="Flower-03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914400"/>
            <a:ext cx="971550" cy="971550"/>
          </a:xfrm>
          <a:prstGeom prst="rect">
            <a:avLst/>
          </a:prstGeom>
          <a:noFill/>
        </p:spPr>
      </p:pic>
      <p:pic>
        <p:nvPicPr>
          <p:cNvPr id="76835" name="Picture 35" descr="Flower-03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1981200"/>
            <a:ext cx="971550" cy="971550"/>
          </a:xfrm>
          <a:prstGeom prst="rect">
            <a:avLst/>
          </a:prstGeom>
          <a:noFill/>
        </p:spPr>
      </p:pic>
      <p:pic>
        <p:nvPicPr>
          <p:cNvPr id="76836" name="Picture 36" descr="Flower-03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2971800"/>
            <a:ext cx="971550" cy="971550"/>
          </a:xfrm>
          <a:prstGeom prst="rect">
            <a:avLst/>
          </a:prstGeom>
          <a:noFill/>
        </p:spPr>
      </p:pic>
      <p:pic>
        <p:nvPicPr>
          <p:cNvPr id="76839" name="Picture 39" descr="Flower-03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4191000"/>
            <a:ext cx="971550" cy="971550"/>
          </a:xfrm>
          <a:prstGeom prst="rect">
            <a:avLst/>
          </a:prstGeom>
          <a:noFill/>
        </p:spPr>
      </p:pic>
      <p:pic>
        <p:nvPicPr>
          <p:cNvPr id="76840" name="Picture 40" descr="Flower-03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-152400"/>
            <a:ext cx="971550" cy="971550"/>
          </a:xfrm>
          <a:prstGeom prst="rect">
            <a:avLst/>
          </a:prstGeom>
          <a:noFill/>
        </p:spPr>
      </p:pic>
      <p:pic>
        <p:nvPicPr>
          <p:cNvPr id="76841" name="Picture 41" descr="Flower-03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914400"/>
            <a:ext cx="971550" cy="971550"/>
          </a:xfrm>
          <a:prstGeom prst="rect">
            <a:avLst/>
          </a:prstGeom>
          <a:noFill/>
        </p:spPr>
      </p:pic>
      <p:pic>
        <p:nvPicPr>
          <p:cNvPr id="76842" name="Picture 42" descr="Flower-03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981200"/>
            <a:ext cx="971550" cy="971550"/>
          </a:xfrm>
          <a:prstGeom prst="rect">
            <a:avLst/>
          </a:prstGeom>
          <a:noFill/>
        </p:spPr>
      </p:pic>
      <p:pic>
        <p:nvPicPr>
          <p:cNvPr id="76843" name="Picture 43" descr="Flower-03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971800"/>
            <a:ext cx="971550" cy="971550"/>
          </a:xfrm>
          <a:prstGeom prst="rect">
            <a:avLst/>
          </a:prstGeom>
          <a:noFill/>
        </p:spPr>
      </p:pic>
      <p:pic>
        <p:nvPicPr>
          <p:cNvPr id="76844" name="Picture 44" descr="Flower-03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191000"/>
            <a:ext cx="971550" cy="97155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6" grpId="0" animBg="1"/>
      <p:bldP spid="768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2895600" y="2286000"/>
            <a:ext cx="3143250" cy="201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m</a:t>
            </a: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2928938" y="2286000"/>
            <a:ext cx="571500" cy="19288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 sz="2400">
              <a:latin typeface="Tahoma" pitchFamily="34" charset="0"/>
              <a:cs typeface="Arial" charset="0"/>
            </a:endParaRPr>
          </a:p>
        </p:txBody>
      </p:sp>
      <p:sp>
        <p:nvSpPr>
          <p:cNvPr id="7" name="WordArt 23"/>
          <p:cNvSpPr>
            <a:spLocks noChangeArrowheads="1" noChangeShapeType="1" noTextEdit="1"/>
          </p:cNvSpPr>
          <p:nvPr/>
        </p:nvSpPr>
        <p:spPr bwMode="auto">
          <a:xfrm>
            <a:off x="2971800" y="2286000"/>
            <a:ext cx="1857375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n</a:t>
            </a:r>
          </a:p>
        </p:txBody>
      </p:sp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Bitmap Image" r:id="rId4" imgW="4761905" imgH="3877216" progId="PBrush">
              <p:embed/>
            </p:oleObj>
          </a:graphicData>
        </a:graphic>
      </p:graphicFrame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2895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900" b="1">
                <a:solidFill>
                  <a:srgbClr val="CC3300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52800" y="1428750"/>
            <a:ext cx="3124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3900" b="1" dirty="0">
                <a:solidFill>
                  <a:srgbClr val="0000FF"/>
                </a:solidFill>
                <a:latin typeface=".VnAvant" pitchFamily="34" charset="0"/>
                <a:cs typeface="Arial" charset="0"/>
              </a:rPr>
              <a:t>m</a:t>
            </a:r>
            <a:endParaRPr lang="vi-VN" sz="23900" b="1" dirty="0">
              <a:solidFill>
                <a:srgbClr val="0000FF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0" y="974725"/>
            <a:ext cx="2667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0" i="1" dirty="0">
                <a:solidFill>
                  <a:srgbClr val="009900"/>
                </a:solidFill>
                <a:latin typeface=".VnMonotype corsiva" pitchFamily="34" charset="0"/>
                <a:cs typeface="Arial" charset="0"/>
              </a:rPr>
              <a:t>m</a:t>
            </a:r>
            <a:endParaRPr lang="vi-VN" sz="30000" i="1" dirty="0">
              <a:solidFill>
                <a:srgbClr val="009900"/>
              </a:solidFill>
              <a:latin typeface=".VnMonotype corsiva" pitchFamily="34" charset="0"/>
              <a:cs typeface="Arial" charset="0"/>
            </a:endParaRPr>
          </a:p>
        </p:txBody>
      </p:sp>
    </p:spTree>
  </p:cSld>
  <p:clrMapOvr>
    <a:masterClrMapping/>
  </p:clrMapOvr>
  <p:transition>
    <p:sndAc>
      <p:stSnd>
        <p:snd r:embed="rId3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5" grpId="0"/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4051" y="533400"/>
            <a:ext cx="172354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0" b="1" dirty="0" smtClean="0">
                <a:solidFill>
                  <a:srgbClr val="0000CC"/>
                </a:solidFill>
                <a:latin typeface=".VnAvant" pitchFamily="34" charset="0"/>
              </a:rPr>
              <a:t>n</a:t>
            </a:r>
            <a:endParaRPr lang="en-US" sz="20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05400" y="533400"/>
            <a:ext cx="259558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b="1" dirty="0" smtClean="0">
                <a:solidFill>
                  <a:srgbClr val="0000FF"/>
                </a:solidFill>
                <a:latin typeface=".VnAvant" pitchFamily="34" charset="0"/>
                <a:cs typeface="Arial" charset="0"/>
              </a:rPr>
              <a:t>m</a:t>
            </a:r>
            <a:endParaRPr lang="vi-VN" sz="20000" b="1" dirty="0">
              <a:solidFill>
                <a:srgbClr val="0000FF"/>
              </a:solidFill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3810000" y="1981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pic>
        <p:nvPicPr>
          <p:cNvPr id="9249" name="Picture 33" descr="tải xuố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04800"/>
            <a:ext cx="5105400" cy="4197350"/>
          </a:xfrm>
          <a:prstGeom prst="rect">
            <a:avLst/>
          </a:prstGeom>
          <a:noFill/>
        </p:spPr>
      </p:pic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3032125" y="5867400"/>
            <a:ext cx="283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2057400" y="5715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9255" name="WordArt 39"/>
          <p:cNvSpPr>
            <a:spLocks noChangeArrowheads="1" noChangeShapeType="1" noTextEdit="1"/>
          </p:cNvSpPr>
          <p:nvPr/>
        </p:nvSpPr>
        <p:spPr bwMode="auto">
          <a:xfrm>
            <a:off x="1905000" y="5029200"/>
            <a:ext cx="274320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QUẢ</a:t>
            </a:r>
          </a:p>
        </p:txBody>
      </p:sp>
      <p:sp>
        <p:nvSpPr>
          <p:cNvPr id="9257" name="WordArt 41"/>
          <p:cNvSpPr>
            <a:spLocks noChangeArrowheads="1" noChangeShapeType="1" noTextEdit="1"/>
          </p:cNvSpPr>
          <p:nvPr/>
        </p:nvSpPr>
        <p:spPr bwMode="auto">
          <a:xfrm>
            <a:off x="5181600" y="5181600"/>
            <a:ext cx="6096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L</a:t>
            </a:r>
          </a:p>
        </p:txBody>
      </p:sp>
      <p:sp>
        <p:nvSpPr>
          <p:cNvPr id="9258" name="WordArt 42"/>
          <p:cNvSpPr>
            <a:spLocks noChangeArrowheads="1" noChangeShapeType="1" noTextEdit="1"/>
          </p:cNvSpPr>
          <p:nvPr/>
        </p:nvSpPr>
        <p:spPr bwMode="auto">
          <a:xfrm>
            <a:off x="5943600" y="5105400"/>
            <a:ext cx="5334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Ê</a:t>
            </a:r>
          </a:p>
        </p:txBody>
      </p:sp>
      <p:pic>
        <p:nvPicPr>
          <p:cNvPr id="9259" name="Picture 43" descr="tải xuố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04800"/>
            <a:ext cx="5105400" cy="419735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5" grpId="0" animBg="1"/>
      <p:bldP spid="9257" grpId="0" animBg="1"/>
      <p:bldP spid="92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tải xuố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57200"/>
            <a:ext cx="4648200" cy="3468688"/>
          </a:xfrm>
          <a:prstGeom prst="rect">
            <a:avLst/>
          </a:prstGeom>
          <a:noFill/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62000" y="4648200"/>
            <a:ext cx="9144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/>
              <a:t>Q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1905000" y="4648200"/>
            <a:ext cx="9144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/>
              <a:t>U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3124200" y="4648200"/>
            <a:ext cx="9144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/>
              <a:t>Ả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5029200" y="4724400"/>
            <a:ext cx="914400" cy="1905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6172200" y="4724400"/>
            <a:ext cx="9144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/>
              <a:t>Ê</a:t>
            </a:r>
          </a:p>
        </p:txBody>
      </p:sp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7" grpId="1" animBg="1"/>
      <p:bldP spid="10253" grpId="0" animBg="1"/>
      <p:bldP spid="10253" grpId="1" animBg="1"/>
      <p:bldP spid="10254" grpId="0" animBg="1"/>
      <p:bldP spid="10254" grpId="1" animBg="1"/>
      <p:bldP spid="10255" grpId="0" animBg="1"/>
      <p:bldP spid="10256" grpId="0" animBg="1"/>
      <p:bldP spid="102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8" name="Bitmap Image" r:id="rId4" imgW="4761905" imgH="3877216" progId="PBrush">
              <p:embed/>
            </p:oleObj>
          </a:graphicData>
        </a:graphic>
      </p:graphicFrame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4267200" y="838200"/>
            <a:ext cx="838200" cy="403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267200" y="838200"/>
            <a:ext cx="838200" cy="403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3276600" y="762000"/>
            <a:ext cx="1143000" cy="51816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122" name="Bitmap Image" r:id="rId5" imgW="4761905" imgH="3877216" progId="PBrush">
              <p:embed/>
            </p:oleObj>
          </a:graphicData>
        </a:graphic>
      </p:graphicFrame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8600" y="-320675"/>
            <a:ext cx="30480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0" b="1">
                <a:solidFill>
                  <a:srgbClr val="0000CC"/>
                </a:solidFill>
                <a:latin typeface=".VnAvant" pitchFamily="34" charset="0"/>
              </a:rPr>
              <a:t>L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05200" y="898525"/>
            <a:ext cx="19812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0" b="1">
                <a:solidFill>
                  <a:srgbClr val="FF0000"/>
                </a:solidFill>
                <a:latin typeface=".VnAvant" pitchFamily="34" charset="0"/>
                <a:cs typeface="Arial" charset="0"/>
              </a:rPr>
              <a:t>l</a:t>
            </a:r>
            <a:endParaRPr lang="vi-VN" sz="40000" b="1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5369" name="MauHoa(HongDang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001000" y="5867400"/>
            <a:ext cx="685800" cy="685800"/>
          </a:xfrm>
          <a:prstGeom prst="rect">
            <a:avLst/>
          </a:prstGeom>
          <a:noFill/>
        </p:spPr>
      </p:pic>
      <p:pic>
        <p:nvPicPr>
          <p:cNvPr id="15370" name="Picture 1" descr="ll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2286000"/>
            <a:ext cx="11779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4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7260" fill="hold"/>
                                        <p:tgtEl>
                                          <p:spTgt spid="153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9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9"/>
                </p:tgtEl>
              </p:cMediaNode>
            </p:audio>
          </p:childTnLst>
        </p:cTn>
      </p:par>
    </p:tnLst>
    <p:bldLst>
      <p:bldP spid="1536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30" descr="GRTRE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1371600" y="1295400"/>
            <a:ext cx="990600" cy="990600"/>
            <a:chOff x="1292" y="2809"/>
            <a:chExt cx="227" cy="305"/>
          </a:xfrm>
        </p:grpSpPr>
        <p:grpSp>
          <p:nvGrpSpPr>
            <p:cNvPr id="3" name="Group 73"/>
            <p:cNvGrpSpPr>
              <a:grpSpLocks/>
            </p:cNvGrpSpPr>
            <p:nvPr/>
          </p:nvGrpSpPr>
          <p:grpSpPr bwMode="auto">
            <a:xfrm>
              <a:off x="1292" y="2832"/>
              <a:ext cx="227" cy="282"/>
              <a:chOff x="1292" y="2832"/>
              <a:chExt cx="227" cy="282"/>
            </a:xfrm>
          </p:grpSpPr>
          <p:sp>
            <p:nvSpPr>
              <p:cNvPr id="74759" name="Oval 74"/>
              <p:cNvSpPr>
                <a:spLocks noChangeArrowheads="1"/>
              </p:cNvSpPr>
              <p:nvPr/>
            </p:nvSpPr>
            <p:spPr bwMode="auto">
              <a:xfrm>
                <a:off x="1292" y="2886"/>
                <a:ext cx="227" cy="2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4000" b="1">
                    <a:solidFill>
                      <a:srgbClr val="FADD32"/>
                    </a:solidFill>
                    <a:latin typeface="Tahoma" pitchFamily="34" charset="0"/>
                    <a:cs typeface="Arial" charset="0"/>
                  </a:rPr>
                  <a:t>l</a:t>
                </a:r>
              </a:p>
            </p:txBody>
          </p:sp>
          <p:sp>
            <p:nvSpPr>
              <p:cNvPr id="74760" name="Freeform 75"/>
              <p:cNvSpPr>
                <a:spLocks/>
              </p:cNvSpPr>
              <p:nvPr/>
            </p:nvSpPr>
            <p:spPr bwMode="auto">
              <a:xfrm>
                <a:off x="1292" y="2832"/>
                <a:ext cx="91" cy="54"/>
              </a:xfrm>
              <a:custGeom>
                <a:avLst/>
                <a:gdLst>
                  <a:gd name="T0" fmla="*/ 91 w 91"/>
                  <a:gd name="T1" fmla="*/ 54 h 54"/>
                  <a:gd name="T2" fmla="*/ 46 w 91"/>
                  <a:gd name="T3" fmla="*/ 8 h 54"/>
                  <a:gd name="T4" fmla="*/ 0 w 91"/>
                  <a:gd name="T5" fmla="*/ 8 h 54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54"/>
                  <a:gd name="T11" fmla="*/ 91 w 91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54">
                    <a:moveTo>
                      <a:pt x="91" y="54"/>
                    </a:moveTo>
                    <a:cubicBezTo>
                      <a:pt x="76" y="35"/>
                      <a:pt x="61" y="16"/>
                      <a:pt x="46" y="8"/>
                    </a:cubicBezTo>
                    <a:cubicBezTo>
                      <a:pt x="31" y="0"/>
                      <a:pt x="8" y="8"/>
                      <a:pt x="0" y="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vi-VN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74761" name="Freeform 76"/>
            <p:cNvSpPr>
              <a:spLocks/>
            </p:cNvSpPr>
            <p:nvPr/>
          </p:nvSpPr>
          <p:spPr bwMode="auto">
            <a:xfrm rot="2859729">
              <a:off x="1400" y="2763"/>
              <a:ext cx="40" cy="132"/>
            </a:xfrm>
            <a:custGeom>
              <a:avLst/>
              <a:gdLst>
                <a:gd name="T0" fmla="*/ 7 w 150"/>
                <a:gd name="T1" fmla="*/ 15 h 250"/>
                <a:gd name="T2" fmla="*/ 7 w 150"/>
                <a:gd name="T3" fmla="*/ 151 h 250"/>
                <a:gd name="T4" fmla="*/ 52 w 150"/>
                <a:gd name="T5" fmla="*/ 197 h 250"/>
                <a:gd name="T6" fmla="*/ 97 w 150"/>
                <a:gd name="T7" fmla="*/ 242 h 250"/>
                <a:gd name="T8" fmla="*/ 143 w 150"/>
                <a:gd name="T9" fmla="*/ 151 h 250"/>
                <a:gd name="T10" fmla="*/ 52 w 150"/>
                <a:gd name="T11" fmla="*/ 60 h 250"/>
                <a:gd name="T12" fmla="*/ 7 w 150"/>
                <a:gd name="T13" fmla="*/ 15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250"/>
                <a:gd name="T23" fmla="*/ 150 w 150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250">
                  <a:moveTo>
                    <a:pt x="7" y="15"/>
                  </a:moveTo>
                  <a:cubicBezTo>
                    <a:pt x="0" y="30"/>
                    <a:pt x="0" y="121"/>
                    <a:pt x="7" y="151"/>
                  </a:cubicBezTo>
                  <a:cubicBezTo>
                    <a:pt x="14" y="181"/>
                    <a:pt x="37" y="182"/>
                    <a:pt x="52" y="197"/>
                  </a:cubicBezTo>
                  <a:cubicBezTo>
                    <a:pt x="67" y="212"/>
                    <a:pt x="82" y="250"/>
                    <a:pt x="97" y="242"/>
                  </a:cubicBezTo>
                  <a:cubicBezTo>
                    <a:pt x="112" y="234"/>
                    <a:pt x="150" y="181"/>
                    <a:pt x="143" y="151"/>
                  </a:cubicBezTo>
                  <a:cubicBezTo>
                    <a:pt x="136" y="121"/>
                    <a:pt x="75" y="83"/>
                    <a:pt x="52" y="60"/>
                  </a:cubicBezTo>
                  <a:cubicBezTo>
                    <a:pt x="29" y="37"/>
                    <a:pt x="14" y="0"/>
                    <a:pt x="7" y="15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pPr eaLnBrk="0" hangingPunct="0"/>
              <a:endParaRPr lang="vi-VN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2895600" y="685800"/>
            <a:ext cx="990600" cy="990600"/>
            <a:chOff x="1292" y="2809"/>
            <a:chExt cx="227" cy="305"/>
          </a:xfrm>
        </p:grpSpPr>
        <p:grpSp>
          <p:nvGrpSpPr>
            <p:cNvPr id="5" name="Group 73"/>
            <p:cNvGrpSpPr>
              <a:grpSpLocks/>
            </p:cNvGrpSpPr>
            <p:nvPr/>
          </p:nvGrpSpPr>
          <p:grpSpPr bwMode="auto">
            <a:xfrm>
              <a:off x="1292" y="2832"/>
              <a:ext cx="227" cy="282"/>
              <a:chOff x="1292" y="2832"/>
              <a:chExt cx="227" cy="282"/>
            </a:xfrm>
          </p:grpSpPr>
          <p:sp>
            <p:nvSpPr>
              <p:cNvPr id="74764" name="Oval 74"/>
              <p:cNvSpPr>
                <a:spLocks noChangeArrowheads="1"/>
              </p:cNvSpPr>
              <p:nvPr/>
            </p:nvSpPr>
            <p:spPr bwMode="auto">
              <a:xfrm>
                <a:off x="1292" y="2886"/>
                <a:ext cx="227" cy="2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4000" b="1">
                    <a:solidFill>
                      <a:srgbClr val="FADD32"/>
                    </a:solidFill>
                    <a:latin typeface="Tahoma" pitchFamily="34" charset="0"/>
                    <a:cs typeface="Arial" charset="0"/>
                  </a:rPr>
                  <a:t>n</a:t>
                </a:r>
              </a:p>
            </p:txBody>
          </p:sp>
          <p:sp>
            <p:nvSpPr>
              <p:cNvPr id="74765" name="Freeform 75"/>
              <p:cNvSpPr>
                <a:spLocks/>
              </p:cNvSpPr>
              <p:nvPr/>
            </p:nvSpPr>
            <p:spPr bwMode="auto">
              <a:xfrm>
                <a:off x="1292" y="2832"/>
                <a:ext cx="91" cy="54"/>
              </a:xfrm>
              <a:custGeom>
                <a:avLst/>
                <a:gdLst>
                  <a:gd name="T0" fmla="*/ 91 w 91"/>
                  <a:gd name="T1" fmla="*/ 54 h 54"/>
                  <a:gd name="T2" fmla="*/ 46 w 91"/>
                  <a:gd name="T3" fmla="*/ 8 h 54"/>
                  <a:gd name="T4" fmla="*/ 0 w 91"/>
                  <a:gd name="T5" fmla="*/ 8 h 54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54"/>
                  <a:gd name="T11" fmla="*/ 91 w 91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54">
                    <a:moveTo>
                      <a:pt x="91" y="54"/>
                    </a:moveTo>
                    <a:cubicBezTo>
                      <a:pt x="76" y="35"/>
                      <a:pt x="61" y="16"/>
                      <a:pt x="46" y="8"/>
                    </a:cubicBezTo>
                    <a:cubicBezTo>
                      <a:pt x="31" y="0"/>
                      <a:pt x="8" y="8"/>
                      <a:pt x="0" y="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vi-VN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74766" name="Freeform 76"/>
            <p:cNvSpPr>
              <a:spLocks/>
            </p:cNvSpPr>
            <p:nvPr/>
          </p:nvSpPr>
          <p:spPr bwMode="auto">
            <a:xfrm rot="2859729">
              <a:off x="1400" y="2763"/>
              <a:ext cx="40" cy="132"/>
            </a:xfrm>
            <a:custGeom>
              <a:avLst/>
              <a:gdLst>
                <a:gd name="T0" fmla="*/ 7 w 150"/>
                <a:gd name="T1" fmla="*/ 15 h 250"/>
                <a:gd name="T2" fmla="*/ 7 w 150"/>
                <a:gd name="T3" fmla="*/ 151 h 250"/>
                <a:gd name="T4" fmla="*/ 52 w 150"/>
                <a:gd name="T5" fmla="*/ 197 h 250"/>
                <a:gd name="T6" fmla="*/ 97 w 150"/>
                <a:gd name="T7" fmla="*/ 242 h 250"/>
                <a:gd name="T8" fmla="*/ 143 w 150"/>
                <a:gd name="T9" fmla="*/ 151 h 250"/>
                <a:gd name="T10" fmla="*/ 52 w 150"/>
                <a:gd name="T11" fmla="*/ 60 h 250"/>
                <a:gd name="T12" fmla="*/ 7 w 150"/>
                <a:gd name="T13" fmla="*/ 15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250"/>
                <a:gd name="T23" fmla="*/ 150 w 150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250">
                  <a:moveTo>
                    <a:pt x="7" y="15"/>
                  </a:moveTo>
                  <a:cubicBezTo>
                    <a:pt x="0" y="30"/>
                    <a:pt x="0" y="121"/>
                    <a:pt x="7" y="151"/>
                  </a:cubicBezTo>
                  <a:cubicBezTo>
                    <a:pt x="14" y="181"/>
                    <a:pt x="37" y="182"/>
                    <a:pt x="52" y="197"/>
                  </a:cubicBezTo>
                  <a:cubicBezTo>
                    <a:pt x="67" y="212"/>
                    <a:pt x="82" y="250"/>
                    <a:pt x="97" y="242"/>
                  </a:cubicBezTo>
                  <a:cubicBezTo>
                    <a:pt x="112" y="234"/>
                    <a:pt x="150" y="181"/>
                    <a:pt x="143" y="151"/>
                  </a:cubicBezTo>
                  <a:cubicBezTo>
                    <a:pt x="136" y="121"/>
                    <a:pt x="75" y="83"/>
                    <a:pt x="52" y="60"/>
                  </a:cubicBezTo>
                  <a:cubicBezTo>
                    <a:pt x="29" y="37"/>
                    <a:pt x="14" y="0"/>
                    <a:pt x="7" y="15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pPr eaLnBrk="0" hangingPunct="0"/>
              <a:endParaRPr lang="vi-VN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4648200" y="685800"/>
            <a:ext cx="990600" cy="990600"/>
            <a:chOff x="1292" y="2809"/>
            <a:chExt cx="227" cy="305"/>
          </a:xfrm>
        </p:grpSpPr>
        <p:grpSp>
          <p:nvGrpSpPr>
            <p:cNvPr id="7" name="Group 73"/>
            <p:cNvGrpSpPr>
              <a:grpSpLocks/>
            </p:cNvGrpSpPr>
            <p:nvPr/>
          </p:nvGrpSpPr>
          <p:grpSpPr bwMode="auto">
            <a:xfrm>
              <a:off x="1292" y="2832"/>
              <a:ext cx="227" cy="282"/>
              <a:chOff x="1292" y="2832"/>
              <a:chExt cx="227" cy="282"/>
            </a:xfrm>
          </p:grpSpPr>
          <p:sp>
            <p:nvSpPr>
              <p:cNvPr id="74769" name="Oval 74"/>
              <p:cNvSpPr>
                <a:spLocks noChangeArrowheads="1"/>
              </p:cNvSpPr>
              <p:nvPr/>
            </p:nvSpPr>
            <p:spPr bwMode="auto">
              <a:xfrm>
                <a:off x="1292" y="2886"/>
                <a:ext cx="227" cy="2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4000" b="1">
                    <a:solidFill>
                      <a:srgbClr val="FADD32"/>
                    </a:solidFill>
                    <a:latin typeface="Tahoma" pitchFamily="34" charset="0"/>
                    <a:cs typeface="Arial" charset="0"/>
                  </a:rPr>
                  <a:t>l</a:t>
                </a:r>
              </a:p>
            </p:txBody>
          </p:sp>
          <p:sp>
            <p:nvSpPr>
              <p:cNvPr id="74770" name="Freeform 75"/>
              <p:cNvSpPr>
                <a:spLocks/>
              </p:cNvSpPr>
              <p:nvPr/>
            </p:nvSpPr>
            <p:spPr bwMode="auto">
              <a:xfrm>
                <a:off x="1292" y="2832"/>
                <a:ext cx="91" cy="54"/>
              </a:xfrm>
              <a:custGeom>
                <a:avLst/>
                <a:gdLst>
                  <a:gd name="T0" fmla="*/ 91 w 91"/>
                  <a:gd name="T1" fmla="*/ 54 h 54"/>
                  <a:gd name="T2" fmla="*/ 46 w 91"/>
                  <a:gd name="T3" fmla="*/ 8 h 54"/>
                  <a:gd name="T4" fmla="*/ 0 w 91"/>
                  <a:gd name="T5" fmla="*/ 8 h 54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54"/>
                  <a:gd name="T11" fmla="*/ 91 w 91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54">
                    <a:moveTo>
                      <a:pt x="91" y="54"/>
                    </a:moveTo>
                    <a:cubicBezTo>
                      <a:pt x="76" y="35"/>
                      <a:pt x="61" y="16"/>
                      <a:pt x="46" y="8"/>
                    </a:cubicBezTo>
                    <a:cubicBezTo>
                      <a:pt x="31" y="0"/>
                      <a:pt x="8" y="8"/>
                      <a:pt x="0" y="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vi-VN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74771" name="Freeform 76"/>
            <p:cNvSpPr>
              <a:spLocks/>
            </p:cNvSpPr>
            <p:nvPr/>
          </p:nvSpPr>
          <p:spPr bwMode="auto">
            <a:xfrm rot="2859729">
              <a:off x="1400" y="2763"/>
              <a:ext cx="40" cy="132"/>
            </a:xfrm>
            <a:custGeom>
              <a:avLst/>
              <a:gdLst>
                <a:gd name="T0" fmla="*/ 7 w 150"/>
                <a:gd name="T1" fmla="*/ 15 h 250"/>
                <a:gd name="T2" fmla="*/ 7 w 150"/>
                <a:gd name="T3" fmla="*/ 151 h 250"/>
                <a:gd name="T4" fmla="*/ 52 w 150"/>
                <a:gd name="T5" fmla="*/ 197 h 250"/>
                <a:gd name="T6" fmla="*/ 97 w 150"/>
                <a:gd name="T7" fmla="*/ 242 h 250"/>
                <a:gd name="T8" fmla="*/ 143 w 150"/>
                <a:gd name="T9" fmla="*/ 151 h 250"/>
                <a:gd name="T10" fmla="*/ 52 w 150"/>
                <a:gd name="T11" fmla="*/ 60 h 250"/>
                <a:gd name="T12" fmla="*/ 7 w 150"/>
                <a:gd name="T13" fmla="*/ 15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250"/>
                <a:gd name="T23" fmla="*/ 150 w 150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250">
                  <a:moveTo>
                    <a:pt x="7" y="15"/>
                  </a:moveTo>
                  <a:cubicBezTo>
                    <a:pt x="0" y="30"/>
                    <a:pt x="0" y="121"/>
                    <a:pt x="7" y="151"/>
                  </a:cubicBezTo>
                  <a:cubicBezTo>
                    <a:pt x="14" y="181"/>
                    <a:pt x="37" y="182"/>
                    <a:pt x="52" y="197"/>
                  </a:cubicBezTo>
                  <a:cubicBezTo>
                    <a:pt x="67" y="212"/>
                    <a:pt x="82" y="250"/>
                    <a:pt x="97" y="242"/>
                  </a:cubicBezTo>
                  <a:cubicBezTo>
                    <a:pt x="112" y="234"/>
                    <a:pt x="150" y="181"/>
                    <a:pt x="143" y="151"/>
                  </a:cubicBezTo>
                  <a:cubicBezTo>
                    <a:pt x="136" y="121"/>
                    <a:pt x="75" y="83"/>
                    <a:pt x="52" y="60"/>
                  </a:cubicBezTo>
                  <a:cubicBezTo>
                    <a:pt x="29" y="37"/>
                    <a:pt x="14" y="0"/>
                    <a:pt x="7" y="15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pPr eaLnBrk="0" hangingPunct="0"/>
              <a:endParaRPr lang="vi-VN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3276600" y="1905000"/>
            <a:ext cx="990600" cy="990600"/>
            <a:chOff x="1292" y="2809"/>
            <a:chExt cx="227" cy="305"/>
          </a:xfrm>
        </p:grpSpPr>
        <p:grpSp>
          <p:nvGrpSpPr>
            <p:cNvPr id="9" name="Group 73"/>
            <p:cNvGrpSpPr>
              <a:grpSpLocks/>
            </p:cNvGrpSpPr>
            <p:nvPr/>
          </p:nvGrpSpPr>
          <p:grpSpPr bwMode="auto">
            <a:xfrm>
              <a:off x="1292" y="2832"/>
              <a:ext cx="227" cy="282"/>
              <a:chOff x="1292" y="2832"/>
              <a:chExt cx="227" cy="282"/>
            </a:xfrm>
          </p:grpSpPr>
          <p:sp>
            <p:nvSpPr>
              <p:cNvPr id="74774" name="Oval 74"/>
              <p:cNvSpPr>
                <a:spLocks noChangeArrowheads="1"/>
              </p:cNvSpPr>
              <p:nvPr/>
            </p:nvSpPr>
            <p:spPr bwMode="auto">
              <a:xfrm>
                <a:off x="1292" y="2886"/>
                <a:ext cx="227" cy="2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4000" b="1">
                    <a:solidFill>
                      <a:srgbClr val="FADD32"/>
                    </a:solidFill>
                    <a:latin typeface="Tahoma" pitchFamily="34" charset="0"/>
                    <a:cs typeface="Arial" charset="0"/>
                  </a:rPr>
                  <a:t>m</a:t>
                </a:r>
              </a:p>
            </p:txBody>
          </p:sp>
          <p:sp>
            <p:nvSpPr>
              <p:cNvPr id="74775" name="Freeform 75"/>
              <p:cNvSpPr>
                <a:spLocks/>
              </p:cNvSpPr>
              <p:nvPr/>
            </p:nvSpPr>
            <p:spPr bwMode="auto">
              <a:xfrm>
                <a:off x="1292" y="2832"/>
                <a:ext cx="91" cy="54"/>
              </a:xfrm>
              <a:custGeom>
                <a:avLst/>
                <a:gdLst>
                  <a:gd name="T0" fmla="*/ 91 w 91"/>
                  <a:gd name="T1" fmla="*/ 54 h 54"/>
                  <a:gd name="T2" fmla="*/ 46 w 91"/>
                  <a:gd name="T3" fmla="*/ 8 h 54"/>
                  <a:gd name="T4" fmla="*/ 0 w 91"/>
                  <a:gd name="T5" fmla="*/ 8 h 54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54"/>
                  <a:gd name="T11" fmla="*/ 91 w 91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54">
                    <a:moveTo>
                      <a:pt x="91" y="54"/>
                    </a:moveTo>
                    <a:cubicBezTo>
                      <a:pt x="76" y="35"/>
                      <a:pt x="61" y="16"/>
                      <a:pt x="46" y="8"/>
                    </a:cubicBezTo>
                    <a:cubicBezTo>
                      <a:pt x="31" y="0"/>
                      <a:pt x="8" y="8"/>
                      <a:pt x="0" y="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vi-VN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74776" name="Freeform 76"/>
            <p:cNvSpPr>
              <a:spLocks/>
            </p:cNvSpPr>
            <p:nvPr/>
          </p:nvSpPr>
          <p:spPr bwMode="auto">
            <a:xfrm rot="2859729">
              <a:off x="1400" y="2763"/>
              <a:ext cx="40" cy="132"/>
            </a:xfrm>
            <a:custGeom>
              <a:avLst/>
              <a:gdLst>
                <a:gd name="T0" fmla="*/ 7 w 150"/>
                <a:gd name="T1" fmla="*/ 15 h 250"/>
                <a:gd name="T2" fmla="*/ 7 w 150"/>
                <a:gd name="T3" fmla="*/ 151 h 250"/>
                <a:gd name="T4" fmla="*/ 52 w 150"/>
                <a:gd name="T5" fmla="*/ 197 h 250"/>
                <a:gd name="T6" fmla="*/ 97 w 150"/>
                <a:gd name="T7" fmla="*/ 242 h 250"/>
                <a:gd name="T8" fmla="*/ 143 w 150"/>
                <a:gd name="T9" fmla="*/ 151 h 250"/>
                <a:gd name="T10" fmla="*/ 52 w 150"/>
                <a:gd name="T11" fmla="*/ 60 h 250"/>
                <a:gd name="T12" fmla="*/ 7 w 150"/>
                <a:gd name="T13" fmla="*/ 15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250"/>
                <a:gd name="T23" fmla="*/ 150 w 150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250">
                  <a:moveTo>
                    <a:pt x="7" y="15"/>
                  </a:moveTo>
                  <a:cubicBezTo>
                    <a:pt x="0" y="30"/>
                    <a:pt x="0" y="121"/>
                    <a:pt x="7" y="151"/>
                  </a:cubicBezTo>
                  <a:cubicBezTo>
                    <a:pt x="14" y="181"/>
                    <a:pt x="37" y="182"/>
                    <a:pt x="52" y="197"/>
                  </a:cubicBezTo>
                  <a:cubicBezTo>
                    <a:pt x="67" y="212"/>
                    <a:pt x="82" y="250"/>
                    <a:pt x="97" y="242"/>
                  </a:cubicBezTo>
                  <a:cubicBezTo>
                    <a:pt x="112" y="234"/>
                    <a:pt x="150" y="181"/>
                    <a:pt x="143" y="151"/>
                  </a:cubicBezTo>
                  <a:cubicBezTo>
                    <a:pt x="136" y="121"/>
                    <a:pt x="75" y="83"/>
                    <a:pt x="52" y="60"/>
                  </a:cubicBezTo>
                  <a:cubicBezTo>
                    <a:pt x="29" y="37"/>
                    <a:pt x="14" y="0"/>
                    <a:pt x="7" y="15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pPr eaLnBrk="0" hangingPunct="0"/>
              <a:endParaRPr lang="vi-VN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6781800" y="1066800"/>
            <a:ext cx="990600" cy="990600"/>
            <a:chOff x="1292" y="2809"/>
            <a:chExt cx="227" cy="305"/>
          </a:xfrm>
        </p:grpSpPr>
        <p:grpSp>
          <p:nvGrpSpPr>
            <p:cNvPr id="11" name="Group 73"/>
            <p:cNvGrpSpPr>
              <a:grpSpLocks/>
            </p:cNvGrpSpPr>
            <p:nvPr/>
          </p:nvGrpSpPr>
          <p:grpSpPr bwMode="auto">
            <a:xfrm>
              <a:off x="1292" y="2832"/>
              <a:ext cx="227" cy="282"/>
              <a:chOff x="1292" y="2832"/>
              <a:chExt cx="227" cy="282"/>
            </a:xfrm>
          </p:grpSpPr>
          <p:sp>
            <p:nvSpPr>
              <p:cNvPr id="74779" name="Oval 74"/>
              <p:cNvSpPr>
                <a:spLocks noChangeArrowheads="1"/>
              </p:cNvSpPr>
              <p:nvPr/>
            </p:nvSpPr>
            <p:spPr bwMode="auto">
              <a:xfrm>
                <a:off x="1292" y="2886"/>
                <a:ext cx="227" cy="2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4000" b="1">
                    <a:solidFill>
                      <a:srgbClr val="FADD32"/>
                    </a:solidFill>
                    <a:latin typeface="Tahoma" pitchFamily="34" charset="0"/>
                    <a:cs typeface="Arial" charset="0"/>
                  </a:rPr>
                  <a:t>m</a:t>
                </a:r>
              </a:p>
            </p:txBody>
          </p:sp>
          <p:sp>
            <p:nvSpPr>
              <p:cNvPr id="74780" name="Freeform 75"/>
              <p:cNvSpPr>
                <a:spLocks/>
              </p:cNvSpPr>
              <p:nvPr/>
            </p:nvSpPr>
            <p:spPr bwMode="auto">
              <a:xfrm>
                <a:off x="1292" y="2832"/>
                <a:ext cx="91" cy="54"/>
              </a:xfrm>
              <a:custGeom>
                <a:avLst/>
                <a:gdLst>
                  <a:gd name="T0" fmla="*/ 91 w 91"/>
                  <a:gd name="T1" fmla="*/ 54 h 54"/>
                  <a:gd name="T2" fmla="*/ 46 w 91"/>
                  <a:gd name="T3" fmla="*/ 8 h 54"/>
                  <a:gd name="T4" fmla="*/ 0 w 91"/>
                  <a:gd name="T5" fmla="*/ 8 h 54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54"/>
                  <a:gd name="T11" fmla="*/ 91 w 91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54">
                    <a:moveTo>
                      <a:pt x="91" y="54"/>
                    </a:moveTo>
                    <a:cubicBezTo>
                      <a:pt x="76" y="35"/>
                      <a:pt x="61" y="16"/>
                      <a:pt x="46" y="8"/>
                    </a:cubicBezTo>
                    <a:cubicBezTo>
                      <a:pt x="31" y="0"/>
                      <a:pt x="8" y="8"/>
                      <a:pt x="0" y="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vi-VN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74781" name="Freeform 76"/>
            <p:cNvSpPr>
              <a:spLocks/>
            </p:cNvSpPr>
            <p:nvPr/>
          </p:nvSpPr>
          <p:spPr bwMode="auto">
            <a:xfrm rot="2859729">
              <a:off x="1400" y="2763"/>
              <a:ext cx="40" cy="132"/>
            </a:xfrm>
            <a:custGeom>
              <a:avLst/>
              <a:gdLst>
                <a:gd name="T0" fmla="*/ 7 w 150"/>
                <a:gd name="T1" fmla="*/ 15 h 250"/>
                <a:gd name="T2" fmla="*/ 7 w 150"/>
                <a:gd name="T3" fmla="*/ 151 h 250"/>
                <a:gd name="T4" fmla="*/ 52 w 150"/>
                <a:gd name="T5" fmla="*/ 197 h 250"/>
                <a:gd name="T6" fmla="*/ 97 w 150"/>
                <a:gd name="T7" fmla="*/ 242 h 250"/>
                <a:gd name="T8" fmla="*/ 143 w 150"/>
                <a:gd name="T9" fmla="*/ 151 h 250"/>
                <a:gd name="T10" fmla="*/ 52 w 150"/>
                <a:gd name="T11" fmla="*/ 60 h 250"/>
                <a:gd name="T12" fmla="*/ 7 w 150"/>
                <a:gd name="T13" fmla="*/ 15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250"/>
                <a:gd name="T23" fmla="*/ 150 w 150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250">
                  <a:moveTo>
                    <a:pt x="7" y="15"/>
                  </a:moveTo>
                  <a:cubicBezTo>
                    <a:pt x="0" y="30"/>
                    <a:pt x="0" y="121"/>
                    <a:pt x="7" y="151"/>
                  </a:cubicBezTo>
                  <a:cubicBezTo>
                    <a:pt x="14" y="181"/>
                    <a:pt x="37" y="182"/>
                    <a:pt x="52" y="197"/>
                  </a:cubicBezTo>
                  <a:cubicBezTo>
                    <a:pt x="67" y="212"/>
                    <a:pt x="82" y="250"/>
                    <a:pt x="97" y="242"/>
                  </a:cubicBezTo>
                  <a:cubicBezTo>
                    <a:pt x="112" y="234"/>
                    <a:pt x="150" y="181"/>
                    <a:pt x="143" y="151"/>
                  </a:cubicBezTo>
                  <a:cubicBezTo>
                    <a:pt x="136" y="121"/>
                    <a:pt x="75" y="83"/>
                    <a:pt x="52" y="60"/>
                  </a:cubicBezTo>
                  <a:cubicBezTo>
                    <a:pt x="29" y="37"/>
                    <a:pt x="14" y="0"/>
                    <a:pt x="7" y="15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pPr eaLnBrk="0" hangingPunct="0"/>
              <a:endParaRPr lang="vi-VN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5257800" y="1828800"/>
            <a:ext cx="990600" cy="990600"/>
            <a:chOff x="1292" y="2809"/>
            <a:chExt cx="227" cy="305"/>
          </a:xfrm>
        </p:grpSpPr>
        <p:grpSp>
          <p:nvGrpSpPr>
            <p:cNvPr id="13" name="Group 73"/>
            <p:cNvGrpSpPr>
              <a:grpSpLocks/>
            </p:cNvGrpSpPr>
            <p:nvPr/>
          </p:nvGrpSpPr>
          <p:grpSpPr bwMode="auto">
            <a:xfrm>
              <a:off x="1292" y="2832"/>
              <a:ext cx="227" cy="282"/>
              <a:chOff x="1292" y="2832"/>
              <a:chExt cx="227" cy="282"/>
            </a:xfrm>
          </p:grpSpPr>
          <p:sp>
            <p:nvSpPr>
              <p:cNvPr id="74784" name="Oval 74"/>
              <p:cNvSpPr>
                <a:spLocks noChangeArrowheads="1"/>
              </p:cNvSpPr>
              <p:nvPr/>
            </p:nvSpPr>
            <p:spPr bwMode="auto">
              <a:xfrm>
                <a:off x="1292" y="2886"/>
                <a:ext cx="227" cy="2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4000" b="1">
                    <a:solidFill>
                      <a:srgbClr val="FADD32"/>
                    </a:solidFill>
                    <a:latin typeface="Tahoma" pitchFamily="34" charset="0"/>
                    <a:cs typeface="Arial" charset="0"/>
                  </a:rPr>
                  <a:t>n</a:t>
                </a:r>
              </a:p>
            </p:txBody>
          </p:sp>
          <p:sp>
            <p:nvSpPr>
              <p:cNvPr id="74785" name="Freeform 75"/>
              <p:cNvSpPr>
                <a:spLocks/>
              </p:cNvSpPr>
              <p:nvPr/>
            </p:nvSpPr>
            <p:spPr bwMode="auto">
              <a:xfrm>
                <a:off x="1292" y="2832"/>
                <a:ext cx="91" cy="54"/>
              </a:xfrm>
              <a:custGeom>
                <a:avLst/>
                <a:gdLst>
                  <a:gd name="T0" fmla="*/ 91 w 91"/>
                  <a:gd name="T1" fmla="*/ 54 h 54"/>
                  <a:gd name="T2" fmla="*/ 46 w 91"/>
                  <a:gd name="T3" fmla="*/ 8 h 54"/>
                  <a:gd name="T4" fmla="*/ 0 w 91"/>
                  <a:gd name="T5" fmla="*/ 8 h 54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54"/>
                  <a:gd name="T11" fmla="*/ 91 w 91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54">
                    <a:moveTo>
                      <a:pt x="91" y="54"/>
                    </a:moveTo>
                    <a:cubicBezTo>
                      <a:pt x="76" y="35"/>
                      <a:pt x="61" y="16"/>
                      <a:pt x="46" y="8"/>
                    </a:cubicBezTo>
                    <a:cubicBezTo>
                      <a:pt x="31" y="0"/>
                      <a:pt x="8" y="8"/>
                      <a:pt x="0" y="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vi-VN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74786" name="Freeform 76"/>
            <p:cNvSpPr>
              <a:spLocks/>
            </p:cNvSpPr>
            <p:nvPr/>
          </p:nvSpPr>
          <p:spPr bwMode="auto">
            <a:xfrm rot="2859729">
              <a:off x="1400" y="2763"/>
              <a:ext cx="40" cy="132"/>
            </a:xfrm>
            <a:custGeom>
              <a:avLst/>
              <a:gdLst>
                <a:gd name="T0" fmla="*/ 7 w 150"/>
                <a:gd name="T1" fmla="*/ 15 h 250"/>
                <a:gd name="T2" fmla="*/ 7 w 150"/>
                <a:gd name="T3" fmla="*/ 151 h 250"/>
                <a:gd name="T4" fmla="*/ 52 w 150"/>
                <a:gd name="T5" fmla="*/ 197 h 250"/>
                <a:gd name="T6" fmla="*/ 97 w 150"/>
                <a:gd name="T7" fmla="*/ 242 h 250"/>
                <a:gd name="T8" fmla="*/ 143 w 150"/>
                <a:gd name="T9" fmla="*/ 151 h 250"/>
                <a:gd name="T10" fmla="*/ 52 w 150"/>
                <a:gd name="T11" fmla="*/ 60 h 250"/>
                <a:gd name="T12" fmla="*/ 7 w 150"/>
                <a:gd name="T13" fmla="*/ 15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250"/>
                <a:gd name="T23" fmla="*/ 150 w 150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250">
                  <a:moveTo>
                    <a:pt x="7" y="15"/>
                  </a:moveTo>
                  <a:cubicBezTo>
                    <a:pt x="0" y="30"/>
                    <a:pt x="0" y="121"/>
                    <a:pt x="7" y="151"/>
                  </a:cubicBezTo>
                  <a:cubicBezTo>
                    <a:pt x="14" y="181"/>
                    <a:pt x="37" y="182"/>
                    <a:pt x="52" y="197"/>
                  </a:cubicBezTo>
                  <a:cubicBezTo>
                    <a:pt x="67" y="212"/>
                    <a:pt x="82" y="250"/>
                    <a:pt x="97" y="242"/>
                  </a:cubicBezTo>
                  <a:cubicBezTo>
                    <a:pt x="112" y="234"/>
                    <a:pt x="150" y="181"/>
                    <a:pt x="143" y="151"/>
                  </a:cubicBezTo>
                  <a:cubicBezTo>
                    <a:pt x="136" y="121"/>
                    <a:pt x="75" y="83"/>
                    <a:pt x="52" y="60"/>
                  </a:cubicBezTo>
                  <a:cubicBezTo>
                    <a:pt x="29" y="37"/>
                    <a:pt x="14" y="0"/>
                    <a:pt x="7" y="15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pPr eaLnBrk="0" hangingPunct="0"/>
              <a:endParaRPr lang="vi-VN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74787" name="AutoShape 35"/>
          <p:cNvSpPr>
            <a:spLocks noChangeArrowheads="1"/>
          </p:cNvSpPr>
          <p:nvPr/>
        </p:nvSpPr>
        <p:spPr bwMode="auto">
          <a:xfrm>
            <a:off x="762000" y="5181600"/>
            <a:ext cx="1828800" cy="1447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74788" name="AutoShape 36"/>
          <p:cNvSpPr>
            <a:spLocks noChangeArrowheads="1"/>
          </p:cNvSpPr>
          <p:nvPr/>
        </p:nvSpPr>
        <p:spPr bwMode="auto">
          <a:xfrm>
            <a:off x="3733800" y="5410200"/>
            <a:ext cx="1828800" cy="1447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4789" name="AutoShape 37"/>
          <p:cNvSpPr>
            <a:spLocks noChangeArrowheads="1"/>
          </p:cNvSpPr>
          <p:nvPr/>
        </p:nvSpPr>
        <p:spPr bwMode="auto">
          <a:xfrm>
            <a:off x="6781800" y="5105400"/>
            <a:ext cx="1828800" cy="1447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74790" name="Oval 38"/>
          <p:cNvSpPr>
            <a:spLocks noChangeArrowheads="1"/>
          </p:cNvSpPr>
          <p:nvPr/>
        </p:nvSpPr>
        <p:spPr bwMode="auto">
          <a:xfrm>
            <a:off x="762000" y="5105400"/>
            <a:ext cx="18288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91" name="Oval 39"/>
          <p:cNvSpPr>
            <a:spLocks noChangeArrowheads="1"/>
          </p:cNvSpPr>
          <p:nvPr/>
        </p:nvSpPr>
        <p:spPr bwMode="auto">
          <a:xfrm>
            <a:off x="3733800" y="5334000"/>
            <a:ext cx="18288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92" name="Oval 40"/>
          <p:cNvSpPr>
            <a:spLocks noChangeArrowheads="1"/>
          </p:cNvSpPr>
          <p:nvPr/>
        </p:nvSpPr>
        <p:spPr bwMode="auto">
          <a:xfrm>
            <a:off x="6781800" y="5029200"/>
            <a:ext cx="18288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8 0.08588 C -0.0474 0.1081 -0.04705 0.13033 -0.04827 0.15255 C -0.04931 0.1713 -0.0566 0.19144 -0.06007 0.20949 C -0.06997 0.25949 -0.06164 0.23009 -0.06893 0.25463 C -0.07084 0.29375 -0.07275 0.33056 -0.07483 0.37037 C -0.07535 0.38079 -0.0816 0.38912 -0.08212 0.39977 C -0.08247 0.40949 -0.08212 0.41945 -0.08212 0.42917 " pathEditMode="relative" ptsTypes="ffffffA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0.07685 C -0.06458 0.07755 -0.07378 0.07755 -0.08316 0.07871 C -0.08785 0.07917 -0.09167 0.08403 -0.09635 0.08472 C -0.11406 0.08704 -0.13264 0.08658 -0.14774 0.10023 C -0.15503 0.11505 -0.16198 0.125 -0.17135 0.1375 C -0.17413 0.14121 -0.17569 0.14607 -0.17865 0.14931 C -0.17986 0.15047 -0.18802 0.15301 -0.18889 0.15324 C -0.20868 0.17361 -0.22882 0.19259 -0.24635 0.21597 C -0.25226 0.22384 -0.25781 0.23634 -0.2625 0.24537 C -0.26354 0.24746 -0.26545 0.25139 -0.26545 0.25139 C -0.26667 0.27639 -0.2625 0.28426 -0.27569 0.29838 C -0.27934 0.30787 -0.28333 0.31505 -0.2875 0.32384 C -0.28976 0.32847 -0.29479 0.3375 -0.29479 0.3375 C -0.29705 0.35486 -0.30069 0.37384 -0.30521 0.39051 C -0.30712 0.40648 -0.30937 0.4206 -0.31684 0.43357 C -0.31858 0.44468 -0.32361 0.45764 -0.32431 0.46898 C -0.325 0.48264 -0.32431 0.49653 -0.32431 0.51019 " pathEditMode="relative" ptsTypes="ffffffffffffffffA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8333 C 0.0026 0.09259 0.00295 0.10185 0.00521 0.11088 C 0.00625 0.13796 0.00677 0.1662 0.01111 0.19306 C 0.01198 0.20787 0.01181 0.2206 0.01545 0.23426 C 0.01736 0.31921 0.01684 0.27477 0.01684 0.36759 " pathEditMode="relative" ptsTypes="ffff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93 0.08403 C -0.04479 0.10833 -0.04739 0.13264 -0.05312 0.15648 C -0.05486 0.16342 -0.05764 0.17963 -0.06198 0.18588 C -0.07604 0.20648 -0.09201 0.22268 -0.10764 0.24074 C -0.11163 0.24537 -0.11389 0.25185 -0.11788 0.25648 C -0.13819 0.27986 -0.1118 0.24421 -0.12812 0.26435 C -0.13472 0.27245 -0.14184 0.28032 -0.14722 0.28981 C -0.15208 0.29838 -0.15781 0.30602 -0.16198 0.31528 C -0.1651 0.32245 -0.16718 0.33032 -0.17083 0.33703 C -0.17691 0.34838 -0.18524 0.35717 -0.19149 0.36828 C -0.19791 0.37963 -0.20399 0.39606 -0.20764 0.40949 C -0.20816 0.41342 -0.20781 0.41759 -0.20902 0.42129 C -0.2125 0.43287 -0.21493 0.43264 -0.21788 0.44467 C -0.2184 0.45185 -0.22083 0.46898 -0.22083 0.47801 " pathEditMode="relative" ptsTypes="fffffffffffff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7685 C 0.04601 0.08843 0.05573 0.09746 0.06598 0.10232 C 0.07275 0.10903 0.07674 0.11736 0.08507 0.11991 C 0.10087 0.13704 0.12292 0.14861 0.14236 0.15718 C 0.1507 0.16088 0.15243 0.16852 0.16007 0.17477 C 0.16268 0.17685 0.16598 0.17732 0.16893 0.17871 C 0.18004 0.18889 0.19393 0.19746 0.20712 0.20023 C 0.21945 0.20602 0.20295 0.19769 0.21598 0.20625 C 0.23091 0.21597 0.25243 0.21968 0.26893 0.22384 C 0.2724 0.22709 0.27552 0.23079 0.27917 0.23357 C 0.28976 0.2419 0.30243 0.24514 0.31146 0.25718 C 0.32066 0.26945 0.32934 0.28148 0.33941 0.29259 C 0.34688 0.30093 0.34132 0.29097 0.34983 0.30232 C 0.35105 0.30394 0.35157 0.30648 0.35278 0.3081 C 0.35677 0.31343 0.36198 0.31667 0.36598 0.32199 C 0.37639 0.33588 0.36459 0.32454 0.37483 0.33357 C 0.38073 0.35139 0.38993 0.36852 0.39532 0.38658 C 0.40105 0.40533 0.40278 0.43727 0.42032 0.44352 C 0.42101 0.46181 0.42327 0.48172 0.42327 0.50023 " pathEditMode="relative" ptsTypes="ffffffffffffffffffA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02778 C 0.05191 0.0331 0.05955 0.0368 0.06649 0.03958 C 0.07239 0.0419 0.08246 0.04282 0.08854 0.04745 C 0.09166 0.04977 0.09444 0.05278 0.09739 0.05532 C 0.10208 0.05949 0.10833 0.05949 0.11354 0.06296 C 0.11961 0.0669 0.12465 0.0706 0.13125 0.07292 C 0.1375 0.07917 0.14305 0.08565 0.14739 0.09444 C 0.15017 0.1 0.15139 0.10694 0.15468 0.11204 C 0.16232 0.12407 0.17812 0.12592 0.18854 0.12778 C 0.19496 0.13194 0.20486 0.1375 0.2092 0.14537 C 0.22205 0.16875 0.2342 0.19305 0.24739 0.21597 C 0.25 0.22755 0.24809 0.22014 0.25468 0.2375 L 0.25468 0.23773 C 0.25573 0.24143 0.25764 0.2493 0.25764 0.24954 C 0.25972 0.28727 0.2592 0.26898 0.2592 0.30417 " pathEditMode="relative" rAng="0" ptsTypes="fffffffffffFffA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87" grpId="0" animBg="1"/>
      <p:bldP spid="74788" grpId="0" animBg="1"/>
      <p:bldP spid="74789" grpId="0" animBg="1"/>
      <p:bldP spid="74790" grpId="0" animBg="1"/>
      <p:bldP spid="74791" grpId="0" animBg="1"/>
      <p:bldP spid="747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85800" y="381000"/>
            <a:ext cx="8458200" cy="771525"/>
          </a:xfrm>
          <a:prstGeom prst="rect">
            <a:avLst/>
          </a:prstGeom>
          <a:solidFill>
            <a:srgbClr val="FADD32"/>
          </a:solidFill>
          <a:ln w="9525">
            <a:solidFill>
              <a:srgbClr val="FADD3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66"/>
                </a:solidFill>
                <a:latin typeface=".VnAvant" pitchFamily="34" charset="0"/>
              </a:rPr>
              <a:t>Trß ch¬i 2: VÒ ®óng v­ên c©y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2743200" y="5029200"/>
            <a:ext cx="64008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latin typeface=".VnAvant" pitchFamily="34" charset="0"/>
              </a:rPr>
              <a:t>Mçi trÎ 1 thÎ ch÷ </a:t>
            </a:r>
            <a:r>
              <a:rPr lang="en-US" sz="2400" b="1">
                <a:solidFill>
                  <a:srgbClr val="FF0000"/>
                </a:solidFill>
                <a:latin typeface=".VnAvant" pitchFamily="34" charset="0"/>
              </a:rPr>
              <a:t>l</a:t>
            </a:r>
            <a:r>
              <a:rPr lang="en-US" sz="2400" b="1">
                <a:latin typeface=".VnAvant" pitchFamily="34" charset="0"/>
              </a:rPr>
              <a:t>/</a:t>
            </a:r>
            <a:r>
              <a:rPr lang="en-US" sz="2400" b="1">
                <a:solidFill>
                  <a:srgbClr val="FF0000"/>
                </a:solidFill>
                <a:latin typeface=".VnAvant" pitchFamily="34" charset="0"/>
              </a:rPr>
              <a:t>m</a:t>
            </a:r>
            <a:r>
              <a:rPr lang="en-US" sz="2400" b="1">
                <a:latin typeface=".VnAvant" pitchFamily="34" charset="0"/>
              </a:rPr>
              <a:t>/</a:t>
            </a:r>
            <a:r>
              <a:rPr lang="en-US" sz="2400" b="1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2400" b="1">
                <a:latin typeface=".VnAvant" pitchFamily="34" charset="0"/>
              </a:rPr>
              <a:t>, </a:t>
            </a:r>
          </a:p>
          <a:p>
            <a:pPr algn="ctr"/>
            <a:r>
              <a:rPr lang="en-US" sz="2400" b="1">
                <a:latin typeface=".VnAvant" pitchFamily="34" charset="0"/>
              </a:rPr>
              <a:t>sau 1 ®o¹n nh¹c sÏ t×m vÒ ®óng v­ên c©y </a:t>
            </a:r>
          </a:p>
          <a:p>
            <a:pPr algn="ctr"/>
            <a:r>
              <a:rPr lang="en-US" sz="2400" b="1">
                <a:latin typeface=".VnAvant" pitchFamily="34" charset="0"/>
              </a:rPr>
              <a:t>cã ch÷ c¸i m×nh cã</a:t>
            </a:r>
          </a:p>
        </p:txBody>
      </p:sp>
      <p:pic>
        <p:nvPicPr>
          <p:cNvPr id="44043" name="Em-Yeu-Cay-Xa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1000" y="6019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1869" fill="hold"/>
                                        <p:tgtEl>
                                          <p:spTgt spid="440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43"/>
                </p:tgtEl>
              </p:cMediaNode>
            </p:audio>
          </p:childTnLst>
        </p:cTn>
      </p:par>
    </p:tnLst>
    <p:bldLst>
      <p:bldP spid="44036" grpId="0" animBg="1"/>
      <p:bldP spid="440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28600" y="457200"/>
            <a:ext cx="8534400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i="1"/>
              <a:t>I- Mục đích- yêu cầu:</a:t>
            </a:r>
          </a:p>
          <a:p>
            <a:r>
              <a:rPr lang="en-US" sz="2500" b="1" i="1"/>
              <a:t>1, Kiến thức; </a:t>
            </a:r>
          </a:p>
          <a:p>
            <a:r>
              <a:rPr lang="en-US" sz="2000"/>
              <a:t>- Trẻ nhận biết các chữ cái m, n, l </a:t>
            </a:r>
            <a:endParaRPr lang="en-US" sz="2000">
              <a:latin typeface=".VnAristote" pitchFamily="34" charset="0"/>
            </a:endParaRPr>
          </a:p>
          <a:p>
            <a:pPr>
              <a:buFontTx/>
              <a:buChar char="-"/>
            </a:pPr>
            <a:r>
              <a:rPr lang="en-US" sz="2000"/>
              <a:t>Trẻ nhận ra chữ cái m, n, l trong các cụm từ “ Quả lê”, “ Quả na”, “Quả mít”</a:t>
            </a:r>
          </a:p>
          <a:p>
            <a:pPr>
              <a:buFontTx/>
              <a:buChar char="-"/>
            </a:pPr>
            <a:r>
              <a:rPr lang="en-US" sz="2000"/>
              <a:t>Trẻ biết so sánh các chữ cái m, n, l. </a:t>
            </a:r>
          </a:p>
          <a:p>
            <a:r>
              <a:rPr lang="en-US" sz="2000"/>
              <a:t>-Trẻ biết chơi trò chơi</a:t>
            </a:r>
            <a:r>
              <a:rPr lang="en-US" sz="2500" b="1"/>
              <a:t> </a:t>
            </a:r>
          </a:p>
          <a:p>
            <a:r>
              <a:rPr lang="en-US" sz="2500" b="1" i="1"/>
              <a:t>2. Kĩ năng</a:t>
            </a:r>
            <a:r>
              <a:rPr lang="en-US" sz="2500" b="1"/>
              <a:t>:</a:t>
            </a:r>
          </a:p>
          <a:p>
            <a:r>
              <a:rPr lang="en-US" sz="2000"/>
              <a:t>- kĩ năng phát âm đúng, chính xác, rõ lời </a:t>
            </a:r>
          </a:p>
          <a:p>
            <a:r>
              <a:rPr lang="en-US" sz="2000"/>
              <a:t>– Kĩ năng ghi nhớ, so sánh </a:t>
            </a:r>
          </a:p>
          <a:p>
            <a:r>
              <a:rPr lang="en-US" sz="2500" b="1" i="1"/>
              <a:t>3. Thái độ</a:t>
            </a:r>
            <a:r>
              <a:rPr lang="en-US" sz="2500" b="1"/>
              <a:t>: </a:t>
            </a:r>
          </a:p>
          <a:p>
            <a:r>
              <a:rPr lang="en-US" sz="2000" b="1"/>
              <a:t>- </a:t>
            </a:r>
            <a:r>
              <a:rPr lang="en-US" sz="2000"/>
              <a:t>Trẻ hứng thú học tập </a:t>
            </a:r>
          </a:p>
          <a:p>
            <a:pPr>
              <a:buFontTx/>
              <a:buChar char="-"/>
            </a:pPr>
            <a:r>
              <a:rPr lang="en-US" sz="2000"/>
              <a:t> Trẻ biết chăm sóc cây ăn quả</a:t>
            </a:r>
          </a:p>
          <a:p>
            <a:pPr>
              <a:buFontTx/>
              <a:buChar char="-"/>
            </a:pPr>
            <a:r>
              <a:rPr lang="en-US" sz="2000"/>
              <a:t>Trẻ húng thú chơi trò chơi có tổ chức </a:t>
            </a:r>
          </a:p>
          <a:p>
            <a:r>
              <a:rPr lang="en-US" sz="2000" b="1" i="1"/>
              <a:t>II- Chuẩn bị:</a:t>
            </a:r>
          </a:p>
          <a:p>
            <a:r>
              <a:rPr lang="en-US" sz="2000"/>
              <a:t> - Bài trình chiếu powerpoint làm quen chữ cái l, m, n.</a:t>
            </a:r>
          </a:p>
          <a:p>
            <a:r>
              <a:rPr lang="en-US" sz="2000"/>
              <a:t> - Bài hát quả</a:t>
            </a:r>
          </a:p>
          <a:p>
            <a:r>
              <a:rPr lang="en-US" sz="2000"/>
              <a:t> - Trò chơi “ Về đúng vườn cây”</a:t>
            </a:r>
            <a:endParaRPr lang="en-US" sz="2000">
              <a:latin typeface=".VnAristote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032-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0"/>
            <a:ext cx="6788150" cy="6858000"/>
          </a:xfrm>
          <a:prstGeom prst="rect">
            <a:avLst/>
          </a:prstGeom>
          <a:noFill/>
        </p:spPr>
      </p:pic>
      <p:pic>
        <p:nvPicPr>
          <p:cNvPr id="72707" name="Picture 3" descr="Frames PPT 002"/>
          <p:cNvPicPr>
            <a:picLocks noChangeAspect="1" noChangeArrowheads="1"/>
          </p:cNvPicPr>
          <p:nvPr/>
        </p:nvPicPr>
        <p:blipFill>
          <a:blip r:embed="rId5">
            <a:lum bright="12000" contrast="6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2708" name="AutoShape 4"/>
          <p:cNvSpPr>
            <a:spLocks noChangeArrowheads="1"/>
          </p:cNvSpPr>
          <p:nvPr/>
        </p:nvSpPr>
        <p:spPr bwMode="auto">
          <a:xfrm>
            <a:off x="4419600" y="2171700"/>
            <a:ext cx="304800" cy="304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72709" name="Picture 5" descr="2007091001314791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76200"/>
            <a:ext cx="1752600" cy="4648200"/>
          </a:xfrm>
          <a:prstGeom prst="rect">
            <a:avLst/>
          </a:prstGeom>
          <a:noFill/>
        </p:spPr>
      </p:pic>
      <p:pic>
        <p:nvPicPr>
          <p:cNvPr id="72710" name="Picture 6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304800"/>
            <a:ext cx="1447800" cy="893763"/>
          </a:xfrm>
          <a:prstGeom prst="rect">
            <a:avLst/>
          </a:prstGeom>
          <a:noFill/>
        </p:spPr>
      </p:pic>
      <p:pic>
        <p:nvPicPr>
          <p:cNvPr id="72711" name="Picture 7" descr="Firewrk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304800"/>
            <a:ext cx="1447800" cy="1219200"/>
          </a:xfrm>
          <a:prstGeom prst="rect">
            <a:avLst/>
          </a:prstGeom>
          <a:noFill/>
        </p:spPr>
      </p:pic>
      <p:pic>
        <p:nvPicPr>
          <p:cNvPr id="72712" name="Picture 8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304800"/>
            <a:ext cx="1447800" cy="893763"/>
          </a:xfrm>
          <a:prstGeom prst="rect">
            <a:avLst/>
          </a:prstGeom>
          <a:noFill/>
        </p:spPr>
      </p:pic>
      <p:pic>
        <p:nvPicPr>
          <p:cNvPr id="72713" name="Picture 9" descr="Firewrk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304800"/>
            <a:ext cx="1447800" cy="1219200"/>
          </a:xfrm>
          <a:prstGeom prst="rect">
            <a:avLst/>
          </a:prstGeom>
          <a:noFill/>
        </p:spPr>
      </p:pic>
      <p:pic>
        <p:nvPicPr>
          <p:cNvPr id="72714" name="Picture 10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4495800"/>
            <a:ext cx="1447800" cy="893763"/>
          </a:xfrm>
          <a:prstGeom prst="rect">
            <a:avLst/>
          </a:prstGeom>
          <a:noFill/>
        </p:spPr>
      </p:pic>
      <p:pic>
        <p:nvPicPr>
          <p:cNvPr id="72715" name="Picture 11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75563" y="4572000"/>
            <a:ext cx="1447800" cy="893763"/>
          </a:xfrm>
          <a:prstGeom prst="rect">
            <a:avLst/>
          </a:prstGeom>
          <a:noFill/>
        </p:spPr>
      </p:pic>
      <p:pic>
        <p:nvPicPr>
          <p:cNvPr id="72716" name="Picture 12" descr="Firewrk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572000"/>
            <a:ext cx="1447800" cy="1219200"/>
          </a:xfrm>
          <a:prstGeom prst="rect">
            <a:avLst/>
          </a:prstGeom>
          <a:noFill/>
        </p:spPr>
      </p:pic>
      <p:pic>
        <p:nvPicPr>
          <p:cNvPr id="72717" name="Picture 13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92238" y="304800"/>
            <a:ext cx="1447800" cy="893763"/>
          </a:xfrm>
          <a:prstGeom prst="rect">
            <a:avLst/>
          </a:prstGeom>
          <a:noFill/>
        </p:spPr>
      </p:pic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2133600" y="1447800"/>
            <a:ext cx="47244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5500" b="1">
                <a:solidFill>
                  <a:srgbClr val="0000FF"/>
                </a:solidFill>
                <a:latin typeface=".VnAvant" pitchFamily="34" charset="0"/>
              </a:rPr>
              <a:t>Chóc mõng ®éi </a:t>
            </a:r>
          </a:p>
          <a:p>
            <a:pPr algn="ctr"/>
            <a:r>
              <a:rPr lang="en-US" sz="5500" b="1">
                <a:solidFill>
                  <a:srgbClr val="0000FF"/>
                </a:solidFill>
                <a:latin typeface=".VnAvant" pitchFamily="34" charset="0"/>
              </a:rPr>
              <a:t>chiÕn th¾ng</a:t>
            </a:r>
          </a:p>
        </p:txBody>
      </p:sp>
      <p:pic>
        <p:nvPicPr>
          <p:cNvPr id="72719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752600" y="6400800"/>
            <a:ext cx="304800" cy="304800"/>
          </a:xfrm>
          <a:prstGeom prst="rect">
            <a:avLst/>
          </a:prstGeom>
          <a:noFill/>
        </p:spPr>
      </p:pic>
      <p:pic>
        <p:nvPicPr>
          <p:cNvPr id="72720" name="Picture 16" descr="s_f_01_589_01_02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0" y="4267200"/>
            <a:ext cx="2032000" cy="2438400"/>
          </a:xfrm>
          <a:prstGeom prst="rect">
            <a:avLst/>
          </a:prstGeom>
          <a:noFill/>
        </p:spPr>
      </p:pic>
      <p:pic>
        <p:nvPicPr>
          <p:cNvPr id="72721" name="Picture 14" descr="Dungroi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05600" y="3810000"/>
            <a:ext cx="19050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745" fill="hold"/>
                                        <p:tgtEl>
                                          <p:spTgt spid="727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19"/>
                </p:tgtEl>
              </p:cMediaNode>
            </p:audio>
          </p:childTnLst>
        </p:cTn>
      </p:par>
    </p:tnLst>
    <p:bldLst>
      <p:bldP spid="727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j0076227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5749925"/>
            <a:ext cx="1219200" cy="1108075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5638800"/>
            <a:ext cx="2209800" cy="1219200"/>
            <a:chOff x="0" y="3552"/>
            <a:chExt cx="1392" cy="768"/>
          </a:xfrm>
        </p:grpSpPr>
        <p:pic>
          <p:nvPicPr>
            <p:cNvPr id="70660" name="Picture 4" descr="67169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</p:spPr>
        </p:pic>
        <p:pic>
          <p:nvPicPr>
            <p:cNvPr id="70661" name="Picture 5" descr="67169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</p:spPr>
        </p:pic>
      </p:grpSp>
      <p:pic>
        <p:nvPicPr>
          <p:cNvPr id="70662" name="Picture 6" descr="Fireworks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76250" cy="1905000"/>
          </a:xfrm>
          <a:prstGeom prst="rect">
            <a:avLst/>
          </a:prstGeom>
          <a:noFill/>
        </p:spPr>
      </p:pic>
      <p:pic>
        <p:nvPicPr>
          <p:cNvPr id="70663" name="Picture 7" descr="Fireworks-02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10613" y="0"/>
            <a:ext cx="433387" cy="1504950"/>
          </a:xfrm>
          <a:prstGeom prst="rect">
            <a:avLst/>
          </a:prstGeom>
          <a:noFill/>
        </p:spPr>
      </p:pic>
      <p:pic>
        <p:nvPicPr>
          <p:cNvPr id="70664" name="Picture 8" descr="3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228600"/>
            <a:ext cx="8458200" cy="76200"/>
          </a:xfrm>
          <a:prstGeom prst="rect">
            <a:avLst/>
          </a:prstGeom>
          <a:noFill/>
        </p:spPr>
      </p:pic>
      <p:pic>
        <p:nvPicPr>
          <p:cNvPr id="70665" name="Picture 9" descr="3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6629400"/>
            <a:ext cx="8458200" cy="76200"/>
          </a:xfrm>
          <a:prstGeom prst="rect">
            <a:avLst/>
          </a:prstGeom>
          <a:noFill/>
        </p:spPr>
      </p:pic>
      <p:sp>
        <p:nvSpPr>
          <p:cNvPr id="70666" name="WordArt 10"/>
          <p:cNvSpPr>
            <a:spLocks noChangeArrowheads="1" noChangeShapeType="1" noTextEdit="1"/>
          </p:cNvSpPr>
          <p:nvPr/>
        </p:nvSpPr>
        <p:spPr bwMode="auto">
          <a:xfrm>
            <a:off x="2286000" y="3352800"/>
            <a:ext cx="4267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Giê häc kÕt thóc råi!!!</a:t>
            </a:r>
          </a:p>
        </p:txBody>
      </p:sp>
      <p:sp>
        <p:nvSpPr>
          <p:cNvPr id="70667" name="WordArt 11"/>
          <p:cNvSpPr>
            <a:spLocks noChangeArrowheads="1" noChangeShapeType="1" noTextEdit="1"/>
          </p:cNvSpPr>
          <p:nvPr/>
        </p:nvSpPr>
        <p:spPr bwMode="auto">
          <a:xfrm>
            <a:off x="-3505200" y="4572000"/>
            <a:ext cx="139827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Tifani Heavy"/>
              </a:rPr>
              <a:t>C¶m ¬n c¸c thÇy gi¸o, </a:t>
            </a:r>
          </a:p>
          <a:p>
            <a:pPr algn="ctr"/>
            <a:r>
              <a:rPr lang="pt-BR" sz="32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Tifani Heavy"/>
              </a:rPr>
              <a:t>c« gi¸o ®· ®Õn dù giê, th¨m líp !</a:t>
            </a:r>
            <a:endParaRPr lang="en-US" sz="32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3300"/>
              </a:solidFill>
              <a:latin typeface=".VnTifani Heavy"/>
            </a:endParaRPr>
          </a:p>
        </p:txBody>
      </p:sp>
      <p:pic>
        <p:nvPicPr>
          <p:cNvPr id="70668" name="Picture 12" descr="micke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57600" y="1524000"/>
            <a:ext cx="1905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9" name="Picture 13" descr="Picture7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43800" y="533400"/>
            <a:ext cx="1390650" cy="1390650"/>
          </a:xfrm>
          <a:prstGeom prst="rect">
            <a:avLst/>
          </a:prstGeom>
          <a:noFill/>
        </p:spPr>
      </p:pic>
      <p:pic>
        <p:nvPicPr>
          <p:cNvPr id="70670" name="Picture 14" descr="20070910013147918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" y="0"/>
            <a:ext cx="1752600" cy="4648200"/>
          </a:xfrm>
          <a:prstGeom prst="rect">
            <a:avLst/>
          </a:prstGeom>
          <a:noFill/>
        </p:spPr>
      </p:pic>
      <p:pic>
        <p:nvPicPr>
          <p:cNvPr id="70671" name="Picture 15" descr="Firewrk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10000" y="304800"/>
            <a:ext cx="1447800" cy="893763"/>
          </a:xfrm>
          <a:prstGeom prst="rect">
            <a:avLst/>
          </a:prstGeom>
          <a:noFill/>
        </p:spPr>
      </p:pic>
      <p:pic>
        <p:nvPicPr>
          <p:cNvPr id="70672" name="Picture 16" descr="Firewrk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6200000">
            <a:off x="7810500" y="3086100"/>
            <a:ext cx="14478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tải xuống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685800"/>
            <a:ext cx="6858000" cy="3897313"/>
          </a:xfrm>
          <a:prstGeom prst="rect">
            <a:avLst/>
          </a:prstGeom>
          <a:noFill/>
        </p:spPr>
      </p:pic>
      <p:sp>
        <p:nvSpPr>
          <p:cNvPr id="80901" name="WordArt 5"/>
          <p:cNvSpPr>
            <a:spLocks noChangeArrowheads="1" noChangeShapeType="1" noTextEdit="1"/>
          </p:cNvSpPr>
          <p:nvPr/>
        </p:nvSpPr>
        <p:spPr bwMode="auto">
          <a:xfrm>
            <a:off x="1066800" y="5486400"/>
            <a:ext cx="3276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Quả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0902" name="WordArt 6"/>
          <p:cNvSpPr>
            <a:spLocks noChangeArrowheads="1" noChangeShapeType="1" noTextEdit="1"/>
          </p:cNvSpPr>
          <p:nvPr/>
        </p:nvSpPr>
        <p:spPr bwMode="auto">
          <a:xfrm>
            <a:off x="5334000" y="5562600"/>
            <a:ext cx="99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n</a:t>
            </a:r>
          </a:p>
        </p:txBody>
      </p:sp>
      <p:sp>
        <p:nvSpPr>
          <p:cNvPr id="80903" name="WordArt 7"/>
          <p:cNvSpPr>
            <a:spLocks noChangeArrowheads="1" noChangeShapeType="1" noTextEdit="1"/>
          </p:cNvSpPr>
          <p:nvPr/>
        </p:nvSpPr>
        <p:spPr bwMode="auto">
          <a:xfrm>
            <a:off x="6553200" y="5562600"/>
            <a:ext cx="914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</a:t>
            </a:r>
          </a:p>
        </p:txBody>
      </p:sp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1" animBg="1"/>
      <p:bldP spid="80902" grpId="0" animBg="1"/>
      <p:bldP spid="809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 descr="tải xuống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0"/>
            <a:ext cx="7391400" cy="4191000"/>
          </a:xfrm>
          <a:prstGeom prst="rect">
            <a:avLst/>
          </a:prstGeom>
          <a:noFill/>
        </p:spPr>
      </p:pic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381000" y="4572000"/>
            <a:ext cx="12192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/>
              <a:t>Q</a:t>
            </a:r>
          </a:p>
          <a:p>
            <a:pPr algn="ctr"/>
            <a:endParaRPr lang="en-US"/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1676400" y="4572000"/>
            <a:ext cx="12192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/>
              <a:t>u</a:t>
            </a:r>
          </a:p>
          <a:p>
            <a:pPr algn="ctr"/>
            <a:endParaRPr lang="en-US"/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3048000" y="4572000"/>
            <a:ext cx="12192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/>
              <a:t>ả</a:t>
            </a:r>
          </a:p>
          <a:p>
            <a:pPr algn="ctr"/>
            <a:endParaRPr lang="en-US"/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4953000" y="4572000"/>
            <a:ext cx="1219200" cy="2286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00FF00"/>
                </a:solidFill>
              </a:rPr>
              <a:t>n</a:t>
            </a:r>
          </a:p>
          <a:p>
            <a:pPr algn="ctr"/>
            <a:endParaRPr lang="en-US"/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6400800" y="4572000"/>
            <a:ext cx="12192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/>
              <a:t>a</a:t>
            </a:r>
          </a:p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 animBg="1"/>
      <p:bldP spid="81926" grpId="1" animBg="1"/>
      <p:bldP spid="81927" grpId="0" animBg="1"/>
      <p:bldP spid="81927" grpId="1" animBg="1"/>
      <p:bldP spid="81928" grpId="0" animBg="1"/>
      <p:bldP spid="81928" grpId="1" animBg="1"/>
      <p:bldP spid="81929" grpId="0" animBg="1"/>
      <p:bldP spid="81930" grpId="0" animBg="1"/>
      <p:bldP spid="819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Bitmap Image" r:id="rId4" imgW="4761905" imgH="3877216" progId="PBrush">
              <p:embed/>
            </p:oleObj>
          </a:graphicData>
        </a:graphic>
      </p:graphicFrame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286000" y="-685800"/>
            <a:ext cx="48768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0000" b="1" dirty="0">
                <a:solidFill>
                  <a:srgbClr val="0000CC"/>
                </a:solidFill>
                <a:latin typeface=".VnAvant" pitchFamily="34" charset="0"/>
              </a:rPr>
              <a:t>n</a:t>
            </a:r>
          </a:p>
        </p:txBody>
      </p:sp>
    </p:spTree>
  </p:cSld>
  <p:clrMapOvr>
    <a:masterClrMapping/>
  </p:clrMapOvr>
  <p:transition>
    <p:sndAc>
      <p:stSnd>
        <p:snd r:embed="rId3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219200" y="3505200"/>
            <a:ext cx="685800" cy="2667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505200"/>
            <a:ext cx="1905000" cy="2838450"/>
          </a:xfrm>
          <a:prstGeom prst="rect">
            <a:avLst/>
          </a:prstGeom>
          <a:noFill/>
        </p:spPr>
      </p:pic>
      <p:sp>
        <p:nvSpPr>
          <p:cNvPr id="36871" name="WordArt 7"/>
          <p:cNvSpPr>
            <a:spLocks noChangeArrowheads="1" noChangeShapeType="1" noTextEdit="1"/>
          </p:cNvSpPr>
          <p:nvPr/>
        </p:nvSpPr>
        <p:spPr bwMode="auto">
          <a:xfrm>
            <a:off x="3886200" y="304800"/>
            <a:ext cx="17526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n</a:t>
            </a:r>
          </a:p>
        </p:txBody>
      </p:sp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1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5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8" grpId="1" animBg="1"/>
      <p:bldP spid="368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00800" y="0"/>
            <a:ext cx="2514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4400">
                <a:solidFill>
                  <a:srgbClr val="FF0066"/>
                </a:solidFill>
                <a:latin typeface=".VnMonotype corsiva" pitchFamily="34" charset="0"/>
                <a:cs typeface="Arial" charset="0"/>
              </a:rPr>
              <a:t>n</a:t>
            </a:r>
            <a:endParaRPr lang="vi-VN" sz="34400">
              <a:solidFill>
                <a:srgbClr val="FF0066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505200" y="60325"/>
            <a:ext cx="28194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0" b="1">
                <a:solidFill>
                  <a:srgbClr val="0000CC"/>
                </a:solidFill>
                <a:latin typeface=".VnAvant" pitchFamily="34" charset="0"/>
              </a:rPr>
              <a:t>n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0" y="76200"/>
            <a:ext cx="32004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0" b="1">
                <a:solidFill>
                  <a:srgbClr val="CC3300"/>
                </a:solidFill>
                <a:latin typeface=".VnAvant" pitchFamily="34" charset="0"/>
              </a:rPr>
              <a:t>N</a:t>
            </a:r>
          </a:p>
        </p:txBody>
      </p:sp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8371" grpId="0"/>
      <p:bldP spid="583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ph idx="1"/>
          </p:nvPr>
        </p:nvGraphicFramePr>
        <p:xfrm>
          <a:off x="-228600" y="0"/>
          <a:ext cx="9144000" cy="6858000"/>
        </p:xfrm>
        <a:graphic>
          <a:graphicData uri="http://schemas.openxmlformats.org/presentationml/2006/ole">
            <p:oleObj spid="_x0000_s2050" name="Bitmap Image" r:id="rId4" imgW="4761905" imgH="3877216" progId="PBrush">
              <p:embed/>
            </p:oleObj>
          </a:graphicData>
        </a:graphic>
      </p:graphicFrame>
      <p:pic>
        <p:nvPicPr>
          <p:cNvPr id="16395" name="Picture 11" descr="qua mit -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762000"/>
            <a:ext cx="6477000" cy="3614738"/>
          </a:xfrm>
          <a:prstGeom prst="rect">
            <a:avLst/>
          </a:prstGeom>
          <a:noFill/>
        </p:spPr>
      </p:pic>
      <p:sp>
        <p:nvSpPr>
          <p:cNvPr id="16397" name="WordArt 13"/>
          <p:cNvSpPr>
            <a:spLocks noChangeArrowheads="1" noChangeShapeType="1" noTextEdit="1"/>
          </p:cNvSpPr>
          <p:nvPr/>
        </p:nvSpPr>
        <p:spPr bwMode="auto">
          <a:xfrm>
            <a:off x="1295400" y="4876800"/>
            <a:ext cx="2743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Quả</a:t>
            </a:r>
          </a:p>
        </p:txBody>
      </p:sp>
      <p:sp>
        <p:nvSpPr>
          <p:cNvPr id="16398" name="WordArt 14"/>
          <p:cNvSpPr>
            <a:spLocks noChangeArrowheads="1" noChangeShapeType="1" noTextEdit="1"/>
          </p:cNvSpPr>
          <p:nvPr/>
        </p:nvSpPr>
        <p:spPr bwMode="auto">
          <a:xfrm>
            <a:off x="4648200" y="5029200"/>
            <a:ext cx="8382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m</a:t>
            </a:r>
          </a:p>
        </p:txBody>
      </p:sp>
      <p:sp>
        <p:nvSpPr>
          <p:cNvPr id="16399" name="WordArt 15"/>
          <p:cNvSpPr>
            <a:spLocks noChangeArrowheads="1" noChangeShapeType="1" noTextEdit="1"/>
          </p:cNvSpPr>
          <p:nvPr/>
        </p:nvSpPr>
        <p:spPr bwMode="auto">
          <a:xfrm>
            <a:off x="5791200" y="4953000"/>
            <a:ext cx="9906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ít</a:t>
            </a:r>
          </a:p>
        </p:txBody>
      </p:sp>
      <p:pic>
        <p:nvPicPr>
          <p:cNvPr id="16400" name="Picture 16" descr="qua mit -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762000"/>
            <a:ext cx="6477000" cy="361473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animBg="1"/>
      <p:bldP spid="16398" grpId="0" animBg="1"/>
      <p:bldP spid="163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7" name="Picture 5" descr="qua m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0"/>
            <a:ext cx="6858000" cy="4249738"/>
          </a:xfrm>
          <a:prstGeom prst="rect">
            <a:avLst/>
          </a:prstGeom>
          <a:noFill/>
        </p:spPr>
      </p:pic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457200" y="4572000"/>
            <a:ext cx="12192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/>
              <a:t>Q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1828800" y="4572000"/>
            <a:ext cx="12192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/>
              <a:t>u</a:t>
            </a: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3200400" y="4572000"/>
            <a:ext cx="12192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/>
              <a:t>ả</a:t>
            </a: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4800600" y="4495800"/>
            <a:ext cx="1219200" cy="2133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6248400" y="4572000"/>
            <a:ext cx="12192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/>
              <a:t>í</a:t>
            </a:r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7620000" y="4495800"/>
            <a:ext cx="12192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/>
              <a:t>t</a:t>
            </a:r>
          </a:p>
        </p:txBody>
      </p:sp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 animBg="1"/>
      <p:bldP spid="79879" grpId="1" animBg="1"/>
      <p:bldP spid="79880" grpId="0" animBg="1"/>
      <p:bldP spid="79880" grpId="1" animBg="1"/>
      <p:bldP spid="79881" grpId="0" animBg="1"/>
      <p:bldP spid="79881" grpId="1" animBg="1"/>
      <p:bldP spid="79882" grpId="0" animBg="1"/>
      <p:bldP spid="79883" grpId="0" animBg="1"/>
      <p:bldP spid="79883" grpId="1" animBg="1"/>
      <p:bldP spid="79884" grpId="0" animBg="1"/>
      <p:bldP spid="7988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61&quot;/&gt;&lt;/object&gt;&lt;object type=&quot;3&quot; unique_id=&quot;10007&quot;&gt;&lt;property id=&quot;20148&quot; value=&quot;5&quot;/&gt;&lt;property id=&quot;20300&quot; value=&quot;Slide 4&quot;/&gt;&lt;property id=&quot;20307&quot; value=&quot;262&quot;/&gt;&lt;/object&gt;&lt;object type=&quot;3&quot; unique_id=&quot;10008&quot;&gt;&lt;property id=&quot;20148&quot; value=&quot;5&quot;/&gt;&lt;property id=&quot;20300&quot; value=&quot;Slide 5&quot;/&gt;&lt;property id=&quot;20307&quot; value=&quot;263&quot;/&gt;&lt;/object&gt;&lt;object type=&quot;3&quot; unique_id=&quot;10009&quot;&gt;&lt;property id=&quot;20148&quot; value=&quot;5&quot;/&gt;&lt;property id=&quot;20300&quot; value=&quot;Slide 6&quot;/&gt;&lt;property id=&quot;20307&quot; value=&quot;264&quot;/&gt;&lt;/object&gt;&lt;object type=&quot;3&quot; unique_id=&quot;10010&quot;&gt;&lt;property id=&quot;20148&quot; value=&quot;5&quot;/&gt;&lt;property id=&quot;20300&quot; value=&quot;Slide 7&quot;/&gt;&lt;property id=&quot;20307&quot; value=&quot;265&quot;/&gt;&lt;/object&gt;&lt;object type=&quot;3&quot; unique_id=&quot;10011&quot;&gt;&lt;property id=&quot;20148&quot; value=&quot;5&quot;/&gt;&lt;property id=&quot;20300&quot; value=&quot;Slide 8&quot;/&gt;&lt;property id=&quot;20307&quot; value=&quot;267&quot;/&gt;&lt;/object&gt;&lt;object type=&quot;3&quot; unique_id=&quot;10012&quot;&gt;&lt;property id=&quot;20148&quot; value=&quot;5&quot;/&gt;&lt;property id=&quot;20300&quot; value=&quot;Slide 9&quot;/&gt;&lt;property id=&quot;20307&quot; value=&quot;268&quot;/&gt;&lt;/object&gt;&lt;object type=&quot;3&quot; unique_id=&quot;10013&quot;&gt;&lt;property id=&quot;20148&quot; value=&quot;5&quot;/&gt;&lt;property id=&quot;20300&quot; value=&quot;Slide 10&quot;/&gt;&lt;property id=&quot;20307&quot; value=&quot;269&quot;/&gt;&lt;/object&gt;&lt;object type=&quot;3&quot; unique_id=&quot;10014&quot;&gt;&lt;property id=&quot;20148&quot; value=&quot;5&quot;/&gt;&lt;property id=&quot;20300&quot; value=&quot;Slide 11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2&quot;/&gt;&lt;/object&gt;&lt;object type=&quot;3&quot; unique_id=&quot;10016&quot;&gt;&lt;property id=&quot;20148&quot; value=&quot;5&quot;/&gt;&lt;property id=&quot;20300&quot; value=&quot;Slide 14&quot;/&gt;&lt;property id=&quot;20307&quot; value=&quot;273&quot;/&gt;&lt;/object&gt;&lt;object type=&quot;3&quot; unique_id=&quot;10017&quot;&gt;&lt;property id=&quot;20148&quot; value=&quot;5&quot;/&gt;&lt;property id=&quot;20300&quot; value=&quot;Slide 15&quot;/&gt;&lt;property id=&quot;20307&quot; value=&quot;274&quot;/&gt;&lt;/object&gt;&lt;object type=&quot;3&quot; unique_id=&quot;10018&quot;&gt;&lt;property id=&quot;20148&quot; value=&quot;5&quot;/&gt;&lt;property id=&quot;20300&quot; value=&quot;Slide 16&quot;/&gt;&lt;property id=&quot;20307&quot; value=&quot;275&quot;/&gt;&lt;/object&gt;&lt;object type=&quot;3&quot; unique_id=&quot;10019&quot;&gt;&lt;property id=&quot;20148&quot; value=&quot;5&quot;/&gt;&lt;property id=&quot;20300&quot; value=&quot;Slide 17&quot;/&gt;&lt;property id=&quot;20307&quot; value=&quot;276&quot;/&gt;&lt;/object&gt;&lt;object type=&quot;3&quot; unique_id=&quot;10020&quot;&gt;&lt;property id=&quot;20148&quot; value=&quot;5&quot;/&gt;&lt;property id=&quot;20300&quot; value=&quot;Slide 18&quot;/&gt;&lt;property id=&quot;20307&quot; value=&quot;277&quot;/&gt;&lt;/object&gt;&lt;object type=&quot;3&quot; unique_id=&quot;10021&quot;&gt;&lt;property id=&quot;20148&quot; value=&quot;5&quot;/&gt;&lt;property id=&quot;20300&quot; value=&quot;Slide 19&quot;/&gt;&lt;property id=&quot;20307&quot; value=&quot;278&quot;/&gt;&lt;/object&gt;&lt;object type=&quot;3&quot; unique_id=&quot;10022&quot;&gt;&lt;property id=&quot;20148&quot; value=&quot;5&quot;/&gt;&lt;property id=&quot;20300&quot; value=&quot;Slide 20&quot;/&gt;&lt;property id=&quot;20307&quot; value=&quot;279&quot;/&gt;&lt;/object&gt;&lt;object type=&quot;3&quot; unique_id=&quot;10023&quot;&gt;&lt;property id=&quot;20148&quot; value=&quot;5&quot;/&gt;&lt;property id=&quot;20300&quot; value=&quot;Slide 21&quot;/&gt;&lt;property id=&quot;20307&quot; value=&quot;280&quot;/&gt;&lt;/object&gt;&lt;object type=&quot;3&quot; unique_id=&quot;10046&quot;&gt;&lt;property id=&quot;20148&quot; value=&quot;5&quot;/&gt;&lt;property id=&quot;20300&quot; value=&quot;Slide 12&quot;/&gt;&lt;property id=&quot;20307&quot; value=&quot;2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317</Words>
  <Application>Microsoft Office PowerPoint</Application>
  <PresentationFormat>On-screen Show (4:3)</PresentationFormat>
  <Paragraphs>82</Paragraphs>
  <Slides>21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</dc:creator>
  <cp:lastModifiedBy>My</cp:lastModifiedBy>
  <cp:revision>3</cp:revision>
  <dcterms:created xsi:type="dcterms:W3CDTF">2015-01-13T14:32:00Z</dcterms:created>
  <dcterms:modified xsi:type="dcterms:W3CDTF">2015-01-13T14:58:42Z</dcterms:modified>
</cp:coreProperties>
</file>